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A41"/>
    <a:srgbClr val="1A090D"/>
    <a:srgbClr val="D3E9E4"/>
    <a:srgbClr val="1B3030"/>
    <a:srgbClr val="1F3B38"/>
    <a:srgbClr val="9AC2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52" autoAdjust="0"/>
    <p:restoredTop sz="78590" autoAdjust="0"/>
  </p:normalViewPr>
  <p:slideViewPr>
    <p:cSldViewPr snapToGrid="0">
      <p:cViewPr varScale="1">
        <p:scale>
          <a:sx n="53" d="100"/>
          <a:sy n="53" d="100"/>
        </p:scale>
        <p:origin x="139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17B194-5163-4B02-A1E1-505498202782}" type="datetimeFigureOut">
              <a:rPr lang="en-US" smtClean="0"/>
              <a:t>10/27/2021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3770CA-3FB6-43D7-BDC2-DDE91DC2C6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16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fb02a19397_2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fb02a19397_2_7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fb02a19397_0_9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fb02a19397_0_9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1500"/>
              </a:spcBef>
              <a:spcAft>
                <a:spcPts val="150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050" dirty="0">
              <a:solidFill>
                <a:srgbClr val="11111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393" name="Google Shape;393;gfb02a19397_0_996:notes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"/>
              <a:buFont typeface="Calibri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00"/>
                <a:buFont typeface="Calibri"/>
                <a:buNone/>
                <a:tabLst/>
                <a:defRPr/>
              </a:pPr>
              <a:t>2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fb02a19397_0_6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960120" y="1143000"/>
            <a:ext cx="49377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fb02a19397_0_6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" name="Google Shape;402;gfb02a19397_0_6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2220081" y="600964"/>
            <a:ext cx="7752000" cy="928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3D4F"/>
              </a:buClr>
              <a:buSzPts val="1800"/>
              <a:buFont typeface="Arial"/>
              <a:buNone/>
              <a:defRPr sz="3600" b="1" i="0" u="none" strike="noStrike" cap="none">
                <a:solidFill>
                  <a:srgbClr val="193D4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1"/>
          </p:nvPr>
        </p:nvSpPr>
        <p:spPr>
          <a:xfrm>
            <a:off x="1676400" y="2483968"/>
            <a:ext cx="8839200" cy="1680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>
            <a:lvl1pPr marL="548640" marR="0" lvl="0" indent="-27432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1097280" marR="0" lvl="1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645920" marR="0" lvl="2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2194560" marR="0" lvl="3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743200" marR="0" lvl="4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3291840" marR="0" lvl="5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840480" marR="0" lvl="6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4389120" marR="0" lvl="7" indent="-27432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937760" marR="0" lvl="8" indent="-274320" algn="l" rtl="0">
              <a:lnSpc>
                <a:spcPct val="115000"/>
              </a:lnSpc>
              <a:spcBef>
                <a:spcPts val="1920"/>
              </a:spcBef>
              <a:spcAft>
                <a:spcPts val="1920"/>
              </a:spcAft>
              <a:buClr>
                <a:schemeClr val="dk1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4145280" y="6377940"/>
            <a:ext cx="3901200" cy="34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09600" y="6377940"/>
            <a:ext cx="2804000" cy="343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45725" rIns="45725" bIns="457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11125200" y="6143161"/>
            <a:ext cx="335200" cy="166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22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creen 2">
  <p:cSld name="1_Title Scree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900" y="646544"/>
            <a:ext cx="2485669" cy="5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1"/>
          <p:cNvSpPr txBox="1">
            <a:spLocks noGrp="1"/>
          </p:cNvSpPr>
          <p:nvPr>
            <p:ph type="body" idx="1"/>
          </p:nvPr>
        </p:nvSpPr>
        <p:spPr>
          <a:xfrm>
            <a:off x="1231900" y="6096000"/>
            <a:ext cx="2019200" cy="3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3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2"/>
          </p:nvPr>
        </p:nvSpPr>
        <p:spPr>
          <a:xfrm>
            <a:off x="1231900" y="1761492"/>
            <a:ext cx="10004000" cy="173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4000"/>
              <a:buFont typeface="Arial"/>
              <a:buNone/>
              <a:defRPr sz="4800" b="1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body" idx="3"/>
          </p:nvPr>
        </p:nvSpPr>
        <p:spPr>
          <a:xfrm>
            <a:off x="1225855" y="3740728"/>
            <a:ext cx="91452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Google Shape;72;p11"/>
          <p:cNvSpPr txBox="1"/>
          <p:nvPr/>
        </p:nvSpPr>
        <p:spPr>
          <a:xfrm>
            <a:off x="9381836" y="6096000"/>
            <a:ext cx="1854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digitalus.org</a:t>
            </a:r>
            <a:endParaRPr sz="168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30905945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2 (P)">
  <p:cSld name="Section Title 2 (P)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2"/>
          <p:cNvSpPr/>
          <p:nvPr/>
        </p:nvSpPr>
        <p:spPr>
          <a:xfrm>
            <a:off x="2386995" y="2669518"/>
            <a:ext cx="2058800" cy="205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2"/>
          <p:cNvSpPr/>
          <p:nvPr/>
        </p:nvSpPr>
        <p:spPr>
          <a:xfrm>
            <a:off x="2386995" y="2669518"/>
            <a:ext cx="2058800" cy="205884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12"/>
          <p:cNvSpPr/>
          <p:nvPr/>
        </p:nvSpPr>
        <p:spPr>
          <a:xfrm>
            <a:off x="2386995" y="2669518"/>
            <a:ext cx="2058800" cy="20588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2"/>
          <p:cNvSpPr txBox="1">
            <a:spLocks noGrp="1"/>
          </p:cNvSpPr>
          <p:nvPr>
            <p:ph type="body" idx="1"/>
          </p:nvPr>
        </p:nvSpPr>
        <p:spPr>
          <a:xfrm>
            <a:off x="736600" y="2669518"/>
            <a:ext cx="5359200" cy="205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324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Google Shape;78;p12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9" name="Google Shape;79;p12"/>
          <p:cNvSpPr txBox="1">
            <a:spLocks noGrp="1"/>
          </p:cNvSpPr>
          <p:nvPr>
            <p:ph type="body" idx="2"/>
          </p:nvPr>
        </p:nvSpPr>
        <p:spPr>
          <a:xfrm>
            <a:off x="6845403" y="1721327"/>
            <a:ext cx="4288400" cy="395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80" name="Google Shape;80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361859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3 (P)">
  <p:cSld name="Section Title 3 (P)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>
            <a:off x="2758191" y="615538"/>
            <a:ext cx="6675600" cy="4097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22500"/>
              <a:buFont typeface="Arial"/>
              <a:buNone/>
              <a:defRPr sz="270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body" idx="2"/>
          </p:nvPr>
        </p:nvSpPr>
        <p:spPr>
          <a:xfrm>
            <a:off x="2957329" y="1419766"/>
            <a:ext cx="6277200" cy="41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80" b="1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body" idx="3"/>
          </p:nvPr>
        </p:nvSpPr>
        <p:spPr>
          <a:xfrm>
            <a:off x="358307" y="2791224"/>
            <a:ext cx="11475200" cy="109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Arial"/>
              <a:buNone/>
              <a:defRPr sz="324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body" idx="4"/>
          </p:nvPr>
        </p:nvSpPr>
        <p:spPr>
          <a:xfrm>
            <a:off x="1828597" y="5252581"/>
            <a:ext cx="8534800" cy="1271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rgbClr val="262626"/>
              </a:buClr>
              <a:buSzPts val="1000"/>
              <a:buFont typeface="Arial"/>
              <a:buNone/>
              <a:defRPr sz="1200" b="0" i="0" u="none" strike="noStrike" cap="none">
                <a:solidFill>
                  <a:srgbClr val="26262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3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87" name="Google Shape;8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33101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ull Screen Image">
  <p:cSld name="Full Screen Imag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4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513706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wo Columns (P)">
  <p:cSld name="Content: Two Columns (P)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body" idx="1"/>
          </p:nvPr>
        </p:nvSpPr>
        <p:spPr>
          <a:xfrm>
            <a:off x="1219200" y="3289153"/>
            <a:ext cx="4472800" cy="254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body" idx="2"/>
          </p:nvPr>
        </p:nvSpPr>
        <p:spPr>
          <a:xfrm>
            <a:off x="1219200" y="2444718"/>
            <a:ext cx="447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3"/>
          </p:nvPr>
        </p:nvSpPr>
        <p:spPr>
          <a:xfrm>
            <a:off x="1219200" y="1568971"/>
            <a:ext cx="7515200" cy="7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body" idx="4"/>
          </p:nvPr>
        </p:nvSpPr>
        <p:spPr>
          <a:xfrm>
            <a:off x="6500072" y="3289153"/>
            <a:ext cx="4472800" cy="254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5"/>
          <p:cNvSpPr txBox="1">
            <a:spLocks noGrp="1"/>
          </p:cNvSpPr>
          <p:nvPr>
            <p:ph type="body" idx="5"/>
          </p:nvPr>
        </p:nvSpPr>
        <p:spPr>
          <a:xfrm>
            <a:off x="6500072" y="2444718"/>
            <a:ext cx="447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7" name="Google Shape;97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95517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Three Columns (P)">
  <p:cSld name="Content: Three Columns (P)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body" idx="1"/>
          </p:nvPr>
        </p:nvSpPr>
        <p:spPr>
          <a:xfrm>
            <a:off x="1167057" y="2444718"/>
            <a:ext cx="30704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2"/>
          </p:nvPr>
        </p:nvSpPr>
        <p:spPr>
          <a:xfrm>
            <a:off x="1167056" y="1568971"/>
            <a:ext cx="7567200" cy="7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body" idx="3"/>
          </p:nvPr>
        </p:nvSpPr>
        <p:spPr>
          <a:xfrm>
            <a:off x="4565976" y="2444718"/>
            <a:ext cx="30704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4"/>
          </p:nvPr>
        </p:nvSpPr>
        <p:spPr>
          <a:xfrm>
            <a:off x="7964895" y="2444718"/>
            <a:ext cx="30704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body" idx="5"/>
          </p:nvPr>
        </p:nvSpPr>
        <p:spPr>
          <a:xfrm>
            <a:off x="1156677" y="3329126"/>
            <a:ext cx="3080800" cy="254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body" idx="6"/>
          </p:nvPr>
        </p:nvSpPr>
        <p:spPr>
          <a:xfrm>
            <a:off x="4565976" y="3329126"/>
            <a:ext cx="3080800" cy="254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7"/>
          </p:nvPr>
        </p:nvSpPr>
        <p:spPr>
          <a:xfrm>
            <a:off x="7975273" y="3334778"/>
            <a:ext cx="3080800" cy="254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6" name="Google Shape;106;p16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7" name="Google Shape;107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5401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2 (P)">
  <p:cSld name="Content: Layout 2 (P)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7"/>
          <p:cNvSpPr>
            <a:spLocks noGrp="1"/>
          </p:cNvSpPr>
          <p:nvPr>
            <p:ph type="pic" idx="2"/>
          </p:nvPr>
        </p:nvSpPr>
        <p:spPr>
          <a:xfrm>
            <a:off x="482600" y="1139687"/>
            <a:ext cx="7026000" cy="5235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0" name="Google Shape;110;p17"/>
          <p:cNvSpPr txBox="1">
            <a:spLocks noGrp="1"/>
          </p:cNvSpPr>
          <p:nvPr>
            <p:ph type="body" idx="1"/>
          </p:nvPr>
        </p:nvSpPr>
        <p:spPr>
          <a:xfrm>
            <a:off x="7954781" y="2589104"/>
            <a:ext cx="3823600" cy="1313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3"/>
          </p:nvPr>
        </p:nvSpPr>
        <p:spPr>
          <a:xfrm>
            <a:off x="7954781" y="4137286"/>
            <a:ext cx="3290800" cy="195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2" name="Google Shape;112;p17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3" name="Google Shape;113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1532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3 (P)">
  <p:cSld name="Content: Layout 3 (P)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>
            <a:spLocks noGrp="1"/>
          </p:cNvSpPr>
          <p:nvPr>
            <p:ph type="pic" idx="2"/>
          </p:nvPr>
        </p:nvSpPr>
        <p:spPr>
          <a:xfrm>
            <a:off x="4574457" y="2347169"/>
            <a:ext cx="3043200" cy="3043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body" idx="1"/>
          </p:nvPr>
        </p:nvSpPr>
        <p:spPr>
          <a:xfrm>
            <a:off x="329489" y="2088629"/>
            <a:ext cx="3823600" cy="33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3"/>
          </p:nvPr>
        </p:nvSpPr>
        <p:spPr>
          <a:xfrm>
            <a:off x="8039100" y="2088628"/>
            <a:ext cx="3290800" cy="3301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9" name="Google Shape;119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854081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4 (P)">
  <p:cSld name="Content: Layout 4 (P)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9"/>
          <p:cNvSpPr>
            <a:spLocks noGrp="1"/>
          </p:cNvSpPr>
          <p:nvPr>
            <p:ph type="pic" idx="2"/>
          </p:nvPr>
        </p:nvSpPr>
        <p:spPr>
          <a:xfrm>
            <a:off x="5435600" y="0"/>
            <a:ext cx="6756400" cy="46141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2" name="Google Shape;122;p19"/>
          <p:cNvSpPr txBox="1">
            <a:spLocks noGrp="1"/>
          </p:cNvSpPr>
          <p:nvPr>
            <p:ph type="body" idx="1"/>
          </p:nvPr>
        </p:nvSpPr>
        <p:spPr>
          <a:xfrm>
            <a:off x="5435600" y="4866806"/>
            <a:ext cx="6011200" cy="14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3"/>
          </p:nvPr>
        </p:nvSpPr>
        <p:spPr>
          <a:xfrm>
            <a:off x="736599" y="3163913"/>
            <a:ext cx="3890400" cy="14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4" name="Google Shape;124;p19"/>
          <p:cNvSpPr txBox="1">
            <a:spLocks noGrp="1"/>
          </p:cNvSpPr>
          <p:nvPr>
            <p:ph type="body" idx="4"/>
          </p:nvPr>
        </p:nvSpPr>
        <p:spPr>
          <a:xfrm>
            <a:off x="736600" y="1524512"/>
            <a:ext cx="3890400" cy="144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900"/>
              <a:buFont typeface="Arial"/>
              <a:buNone/>
              <a:defRPr sz="1080" b="0" i="1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25" name="Google Shape;125;p1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02597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6 (P)">
  <p:cSld name="Content: Layout 6 (P)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0"/>
          <p:cNvSpPr>
            <a:spLocks noGrp="1"/>
          </p:cNvSpPr>
          <p:nvPr>
            <p:ph type="pic" idx="2"/>
          </p:nvPr>
        </p:nvSpPr>
        <p:spPr>
          <a:xfrm>
            <a:off x="867656" y="1510748"/>
            <a:ext cx="4721200" cy="449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1"/>
          </p:nvPr>
        </p:nvSpPr>
        <p:spPr>
          <a:xfrm>
            <a:off x="6096000" y="2196268"/>
            <a:ext cx="52284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3"/>
          </p:nvPr>
        </p:nvSpPr>
        <p:spPr>
          <a:xfrm>
            <a:off x="6096000" y="3677587"/>
            <a:ext cx="5228400" cy="23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0" name="Google Shape;130;p20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1" name="Google Shape;13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4620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 (P)">
  <p:cSld name="Content: Layout 1 (P)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>
            <a:spLocks noGrp="1"/>
          </p:cNvSpPr>
          <p:nvPr>
            <p:ph type="pic" idx="2"/>
          </p:nvPr>
        </p:nvSpPr>
        <p:spPr>
          <a:xfrm>
            <a:off x="551392" y="1934818"/>
            <a:ext cx="11090400" cy="3034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body" idx="1"/>
          </p:nvPr>
        </p:nvSpPr>
        <p:spPr>
          <a:xfrm>
            <a:off x="551392" y="1138537"/>
            <a:ext cx="11090400" cy="460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3"/>
          </p:nvPr>
        </p:nvSpPr>
        <p:spPr>
          <a:xfrm>
            <a:off x="1579840" y="5325733"/>
            <a:ext cx="9032400" cy="10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" name="Google Shape;21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290992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7 (P)">
  <p:cSld name="Content: Layout 7 (P)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1"/>
          <p:cNvSpPr>
            <a:spLocks noGrp="1"/>
          </p:cNvSpPr>
          <p:nvPr>
            <p:ph type="pic" idx="2"/>
          </p:nvPr>
        </p:nvSpPr>
        <p:spPr>
          <a:xfrm>
            <a:off x="1666605" y="2299949"/>
            <a:ext cx="2717600" cy="27176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4" name="Google Shape;134;p21"/>
          <p:cNvSpPr>
            <a:spLocks noGrp="1"/>
          </p:cNvSpPr>
          <p:nvPr>
            <p:ph type="pic" idx="3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5" name="Google Shape;135;p21"/>
          <p:cNvSpPr txBox="1">
            <a:spLocks noGrp="1"/>
          </p:cNvSpPr>
          <p:nvPr>
            <p:ph type="body" idx="1"/>
          </p:nvPr>
        </p:nvSpPr>
        <p:spPr>
          <a:xfrm>
            <a:off x="411333" y="1083412"/>
            <a:ext cx="5228400" cy="78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ctr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6" name="Google Shape;136;p21"/>
          <p:cNvSpPr txBox="1">
            <a:spLocks noGrp="1"/>
          </p:cNvSpPr>
          <p:nvPr>
            <p:ph type="body" idx="4"/>
          </p:nvPr>
        </p:nvSpPr>
        <p:spPr>
          <a:xfrm>
            <a:off x="1290492" y="5288504"/>
            <a:ext cx="3470000" cy="126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137" name="Google Shape;13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101111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8 (P)">
  <p:cSld name="Content: Layout 8 (P)"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>
            <a:spLocks noGrp="1"/>
          </p:cNvSpPr>
          <p:nvPr>
            <p:ph type="pic" idx="2"/>
          </p:nvPr>
        </p:nvSpPr>
        <p:spPr>
          <a:xfrm>
            <a:off x="736600" y="3167269"/>
            <a:ext cx="10718800" cy="29797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0" name="Google Shape;140;p22"/>
          <p:cNvSpPr txBox="1">
            <a:spLocks noGrp="1"/>
          </p:cNvSpPr>
          <p:nvPr>
            <p:ph type="body" idx="1"/>
          </p:nvPr>
        </p:nvSpPr>
        <p:spPr>
          <a:xfrm>
            <a:off x="5406888" y="1729300"/>
            <a:ext cx="6048400" cy="1173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1" name="Google Shape;141;p22"/>
          <p:cNvSpPr txBox="1">
            <a:spLocks noGrp="1"/>
          </p:cNvSpPr>
          <p:nvPr>
            <p:ph type="body" idx="3"/>
          </p:nvPr>
        </p:nvSpPr>
        <p:spPr>
          <a:xfrm>
            <a:off x="5406888" y="1219634"/>
            <a:ext cx="6048400" cy="406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100"/>
              <a:buFont typeface="Arial"/>
              <a:buNone/>
              <a:defRPr sz="1320" b="1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2" name="Google Shape;142;p22"/>
          <p:cNvSpPr txBox="1">
            <a:spLocks noGrp="1"/>
          </p:cNvSpPr>
          <p:nvPr>
            <p:ph type="body" idx="4"/>
          </p:nvPr>
        </p:nvSpPr>
        <p:spPr>
          <a:xfrm>
            <a:off x="736600" y="1219634"/>
            <a:ext cx="3823600" cy="1520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4" name="Google Shape;144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7739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9 (P)">
  <p:cSld name="Content: Layout 9 (P)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3"/>
          <p:cNvSpPr/>
          <p:nvPr/>
        </p:nvSpPr>
        <p:spPr>
          <a:xfrm>
            <a:off x="736600" y="2138732"/>
            <a:ext cx="2592800" cy="321192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3"/>
          <p:cNvSpPr>
            <a:spLocks noGrp="1"/>
          </p:cNvSpPr>
          <p:nvPr>
            <p:ph type="pic" idx="2"/>
          </p:nvPr>
        </p:nvSpPr>
        <p:spPr>
          <a:xfrm>
            <a:off x="3445333" y="2138596"/>
            <a:ext cx="2592800" cy="32119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8" name="Google Shape;148;p23"/>
          <p:cNvSpPr>
            <a:spLocks noGrp="1"/>
          </p:cNvSpPr>
          <p:nvPr>
            <p:ph type="pic" idx="3"/>
          </p:nvPr>
        </p:nvSpPr>
        <p:spPr>
          <a:xfrm>
            <a:off x="6154067" y="2138596"/>
            <a:ext cx="2592800" cy="32119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9" name="Google Shape;149;p23"/>
          <p:cNvSpPr>
            <a:spLocks noGrp="1"/>
          </p:cNvSpPr>
          <p:nvPr>
            <p:ph type="pic" idx="4"/>
          </p:nvPr>
        </p:nvSpPr>
        <p:spPr>
          <a:xfrm>
            <a:off x="8862800" y="2138596"/>
            <a:ext cx="2592800" cy="321192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0" name="Google Shape;150;p23"/>
          <p:cNvSpPr/>
          <p:nvPr/>
        </p:nvSpPr>
        <p:spPr>
          <a:xfrm>
            <a:off x="736600" y="2138732"/>
            <a:ext cx="2592800" cy="32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23"/>
          <p:cNvSpPr txBox="1">
            <a:spLocks noGrp="1"/>
          </p:cNvSpPr>
          <p:nvPr>
            <p:ph type="body" idx="1"/>
          </p:nvPr>
        </p:nvSpPr>
        <p:spPr>
          <a:xfrm>
            <a:off x="1661381" y="5605547"/>
            <a:ext cx="8869200" cy="1091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2" name="Google Shape;152;p23"/>
          <p:cNvSpPr txBox="1">
            <a:spLocks noGrp="1"/>
          </p:cNvSpPr>
          <p:nvPr>
            <p:ph type="body" idx="5"/>
          </p:nvPr>
        </p:nvSpPr>
        <p:spPr>
          <a:xfrm>
            <a:off x="715028" y="1239187"/>
            <a:ext cx="75796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Arial"/>
              <a:buNone/>
              <a:defRPr sz="1320" b="0" i="0" u="none" strike="noStrike" cap="non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3" name="Google Shape;153;p23"/>
          <p:cNvSpPr txBox="1">
            <a:spLocks noGrp="1"/>
          </p:cNvSpPr>
          <p:nvPr>
            <p:ph type="body" idx="6"/>
          </p:nvPr>
        </p:nvSpPr>
        <p:spPr>
          <a:xfrm rot="-5400000">
            <a:off x="426841" y="2448500"/>
            <a:ext cx="3211920" cy="25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4" name="Google Shape;154;p23"/>
          <p:cNvSpPr/>
          <p:nvPr/>
        </p:nvSpPr>
        <p:spPr>
          <a:xfrm>
            <a:off x="736600" y="2138732"/>
            <a:ext cx="2592800" cy="32119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6" name="Google Shape;156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980006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0 (P)">
  <p:cSld name="Content: Layout 10 (P)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4"/>
          <p:cNvSpPr>
            <a:spLocks noGrp="1"/>
          </p:cNvSpPr>
          <p:nvPr>
            <p:ph type="pic" idx="2"/>
          </p:nvPr>
        </p:nvSpPr>
        <p:spPr>
          <a:xfrm>
            <a:off x="6096664" y="1336948"/>
            <a:ext cx="5413200" cy="4797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9" name="Google Shape;159;p24"/>
          <p:cNvSpPr txBox="1">
            <a:spLocks noGrp="1"/>
          </p:cNvSpPr>
          <p:nvPr>
            <p:ph type="body" idx="1"/>
          </p:nvPr>
        </p:nvSpPr>
        <p:spPr>
          <a:xfrm>
            <a:off x="682088" y="1336948"/>
            <a:ext cx="47644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0" name="Google Shape;160;p24"/>
          <p:cNvSpPr txBox="1">
            <a:spLocks noGrp="1"/>
          </p:cNvSpPr>
          <p:nvPr>
            <p:ph type="body" idx="3"/>
          </p:nvPr>
        </p:nvSpPr>
        <p:spPr>
          <a:xfrm>
            <a:off x="682088" y="2544418"/>
            <a:ext cx="4764400" cy="34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73739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1 (P)">
  <p:cSld name="Content: Layout 11 (P)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5"/>
          <p:cNvSpPr>
            <a:spLocks noGrp="1"/>
          </p:cNvSpPr>
          <p:nvPr>
            <p:ph type="pic" idx="2"/>
          </p:nvPr>
        </p:nvSpPr>
        <p:spPr>
          <a:xfrm>
            <a:off x="8171424" y="1408054"/>
            <a:ext cx="2832800" cy="28328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5" name="Google Shape;165;p25"/>
          <p:cNvSpPr>
            <a:spLocks noGrp="1"/>
          </p:cNvSpPr>
          <p:nvPr>
            <p:ph type="pic" idx="3"/>
          </p:nvPr>
        </p:nvSpPr>
        <p:spPr>
          <a:xfrm>
            <a:off x="4697973" y="1408055"/>
            <a:ext cx="2832800" cy="28328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body" idx="1"/>
          </p:nvPr>
        </p:nvSpPr>
        <p:spPr>
          <a:xfrm>
            <a:off x="505312" y="3226799"/>
            <a:ext cx="38724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body" idx="4"/>
          </p:nvPr>
        </p:nvSpPr>
        <p:spPr>
          <a:xfrm>
            <a:off x="4697973" y="5177839"/>
            <a:ext cx="2832800" cy="97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8" name="Google Shape;168;p25"/>
          <p:cNvSpPr txBox="1">
            <a:spLocks noGrp="1"/>
          </p:cNvSpPr>
          <p:nvPr>
            <p:ph type="body" idx="5"/>
          </p:nvPr>
        </p:nvSpPr>
        <p:spPr>
          <a:xfrm>
            <a:off x="4697973" y="4387121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9" name="Google Shape;169;p25"/>
          <p:cNvSpPr txBox="1">
            <a:spLocks noGrp="1"/>
          </p:cNvSpPr>
          <p:nvPr>
            <p:ph type="body" idx="6"/>
          </p:nvPr>
        </p:nvSpPr>
        <p:spPr>
          <a:xfrm>
            <a:off x="8171276" y="5177839"/>
            <a:ext cx="2832800" cy="97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0" name="Google Shape;170;p25"/>
          <p:cNvSpPr txBox="1">
            <a:spLocks noGrp="1"/>
          </p:cNvSpPr>
          <p:nvPr>
            <p:ph type="body" idx="7"/>
          </p:nvPr>
        </p:nvSpPr>
        <p:spPr>
          <a:xfrm>
            <a:off x="8171276" y="4387121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4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1" name="Google Shape;171;p25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2" name="Google Shape;172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634563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2 (P)">
  <p:cSld name="Content: Layout 12 (P)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>
            <a:spLocks noGrp="1"/>
          </p:cNvSpPr>
          <p:nvPr>
            <p:ph type="pic" idx="2"/>
          </p:nvPr>
        </p:nvSpPr>
        <p:spPr>
          <a:xfrm>
            <a:off x="8171424" y="1288786"/>
            <a:ext cx="2832800" cy="2329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>
            <a:spLocks noGrp="1"/>
          </p:cNvSpPr>
          <p:nvPr>
            <p:ph type="pic" idx="3"/>
          </p:nvPr>
        </p:nvSpPr>
        <p:spPr>
          <a:xfrm>
            <a:off x="4697973" y="1288787"/>
            <a:ext cx="2832800" cy="2329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6" name="Google Shape;176;p26"/>
          <p:cNvSpPr>
            <a:spLocks noGrp="1"/>
          </p:cNvSpPr>
          <p:nvPr>
            <p:ph type="pic" idx="4"/>
          </p:nvPr>
        </p:nvSpPr>
        <p:spPr>
          <a:xfrm>
            <a:off x="1187705" y="1288786"/>
            <a:ext cx="2832800" cy="23295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body" idx="1"/>
          </p:nvPr>
        </p:nvSpPr>
        <p:spPr>
          <a:xfrm>
            <a:off x="4697973" y="4638948"/>
            <a:ext cx="2832800" cy="15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body" idx="5"/>
          </p:nvPr>
        </p:nvSpPr>
        <p:spPr>
          <a:xfrm>
            <a:off x="4697973" y="3848231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9" name="Google Shape;179;p26"/>
          <p:cNvSpPr txBox="1">
            <a:spLocks noGrp="1"/>
          </p:cNvSpPr>
          <p:nvPr>
            <p:ph type="body" idx="6"/>
          </p:nvPr>
        </p:nvSpPr>
        <p:spPr>
          <a:xfrm>
            <a:off x="1187705" y="4638948"/>
            <a:ext cx="2832800" cy="15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0" name="Google Shape;180;p26"/>
          <p:cNvSpPr txBox="1">
            <a:spLocks noGrp="1"/>
          </p:cNvSpPr>
          <p:nvPr>
            <p:ph type="body" idx="7"/>
          </p:nvPr>
        </p:nvSpPr>
        <p:spPr>
          <a:xfrm>
            <a:off x="1187705" y="3848231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8"/>
          </p:nvPr>
        </p:nvSpPr>
        <p:spPr>
          <a:xfrm>
            <a:off x="8171424" y="4603543"/>
            <a:ext cx="2832800" cy="15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2" name="Google Shape;182;p26"/>
          <p:cNvSpPr txBox="1">
            <a:spLocks noGrp="1"/>
          </p:cNvSpPr>
          <p:nvPr>
            <p:ph type="body" idx="9"/>
          </p:nvPr>
        </p:nvSpPr>
        <p:spPr>
          <a:xfrm>
            <a:off x="8171424" y="3812826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108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3" name="Google Shape;183;p26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84" name="Google Shape;184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9242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3 (P)">
  <p:cSld name="Content: Layout 13 (P)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7"/>
          <p:cNvSpPr>
            <a:spLocks noGrp="1"/>
          </p:cNvSpPr>
          <p:nvPr>
            <p:ph type="pic" idx="2"/>
          </p:nvPr>
        </p:nvSpPr>
        <p:spPr>
          <a:xfrm>
            <a:off x="862437" y="1313693"/>
            <a:ext cx="2417200" cy="24170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>
            <a:spLocks noGrp="1"/>
          </p:cNvSpPr>
          <p:nvPr>
            <p:ph type="pic" idx="3"/>
          </p:nvPr>
        </p:nvSpPr>
        <p:spPr>
          <a:xfrm>
            <a:off x="3393017" y="3846737"/>
            <a:ext cx="2417200" cy="24170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8" name="Google Shape;188;p27"/>
          <p:cNvSpPr>
            <a:spLocks noGrp="1"/>
          </p:cNvSpPr>
          <p:nvPr>
            <p:ph type="pic" idx="4"/>
          </p:nvPr>
        </p:nvSpPr>
        <p:spPr>
          <a:xfrm>
            <a:off x="3393017" y="1313693"/>
            <a:ext cx="2417200" cy="24170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9" name="Google Shape;189;p27"/>
          <p:cNvSpPr>
            <a:spLocks noGrp="1"/>
          </p:cNvSpPr>
          <p:nvPr>
            <p:ph type="pic" idx="5"/>
          </p:nvPr>
        </p:nvSpPr>
        <p:spPr>
          <a:xfrm>
            <a:off x="859972" y="3846737"/>
            <a:ext cx="2417200" cy="24170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0" name="Google Shape;190;p27"/>
          <p:cNvSpPr txBox="1">
            <a:spLocks noGrp="1"/>
          </p:cNvSpPr>
          <p:nvPr>
            <p:ph type="body" idx="1"/>
          </p:nvPr>
        </p:nvSpPr>
        <p:spPr>
          <a:xfrm>
            <a:off x="6575685" y="2300728"/>
            <a:ext cx="47488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1" name="Google Shape;191;p27"/>
          <p:cNvSpPr txBox="1">
            <a:spLocks noGrp="1"/>
          </p:cNvSpPr>
          <p:nvPr>
            <p:ph type="body" idx="6"/>
          </p:nvPr>
        </p:nvSpPr>
        <p:spPr>
          <a:xfrm>
            <a:off x="6575685" y="3624578"/>
            <a:ext cx="4748800" cy="23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2" name="Google Shape;192;p27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93" name="Google Shape;193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057512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4 (P)">
  <p:cSld name="Content: Layout 14 (P)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8"/>
          <p:cNvSpPr>
            <a:spLocks noGrp="1"/>
          </p:cNvSpPr>
          <p:nvPr>
            <p:ph type="pic" idx="2"/>
          </p:nvPr>
        </p:nvSpPr>
        <p:spPr>
          <a:xfrm>
            <a:off x="7898773" y="1257842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>
            <a:spLocks noGrp="1"/>
          </p:cNvSpPr>
          <p:nvPr>
            <p:ph type="pic" idx="3"/>
          </p:nvPr>
        </p:nvSpPr>
        <p:spPr>
          <a:xfrm>
            <a:off x="9676965" y="1257842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>
            <a:spLocks noGrp="1"/>
          </p:cNvSpPr>
          <p:nvPr>
            <p:ph type="pic" idx="4"/>
          </p:nvPr>
        </p:nvSpPr>
        <p:spPr>
          <a:xfrm>
            <a:off x="7898773" y="3036036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>
            <a:spLocks noGrp="1"/>
          </p:cNvSpPr>
          <p:nvPr>
            <p:ph type="pic" idx="5"/>
          </p:nvPr>
        </p:nvSpPr>
        <p:spPr>
          <a:xfrm>
            <a:off x="9676965" y="3036036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>
            <a:spLocks noGrp="1"/>
          </p:cNvSpPr>
          <p:nvPr>
            <p:ph type="pic" idx="6"/>
          </p:nvPr>
        </p:nvSpPr>
        <p:spPr>
          <a:xfrm>
            <a:off x="6120581" y="3036036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>
            <a:spLocks noGrp="1"/>
          </p:cNvSpPr>
          <p:nvPr>
            <p:ph type="pic" idx="7"/>
          </p:nvPr>
        </p:nvSpPr>
        <p:spPr>
          <a:xfrm>
            <a:off x="7898773" y="4814228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>
            <a:spLocks noGrp="1"/>
          </p:cNvSpPr>
          <p:nvPr>
            <p:ph type="pic" idx="8"/>
          </p:nvPr>
        </p:nvSpPr>
        <p:spPr>
          <a:xfrm>
            <a:off x="9676965" y="4814228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>
            <a:spLocks noGrp="1"/>
          </p:cNvSpPr>
          <p:nvPr>
            <p:ph type="pic" idx="9"/>
          </p:nvPr>
        </p:nvSpPr>
        <p:spPr>
          <a:xfrm>
            <a:off x="6120581" y="4814228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>
            <a:spLocks noGrp="1"/>
          </p:cNvSpPr>
          <p:nvPr>
            <p:ph type="pic" idx="13"/>
          </p:nvPr>
        </p:nvSpPr>
        <p:spPr>
          <a:xfrm>
            <a:off x="6120581" y="1257842"/>
            <a:ext cx="1728400" cy="1728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body" idx="1"/>
          </p:nvPr>
        </p:nvSpPr>
        <p:spPr>
          <a:xfrm>
            <a:off x="699541" y="2018675"/>
            <a:ext cx="44772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  <a:defRPr sz="24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body" idx="14"/>
          </p:nvPr>
        </p:nvSpPr>
        <p:spPr>
          <a:xfrm>
            <a:off x="699541" y="3429000"/>
            <a:ext cx="4477200" cy="257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08502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5 (P)">
  <p:cSld name="Content: Layout 15 (P)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9"/>
          <p:cNvSpPr>
            <a:spLocks noGrp="1"/>
          </p:cNvSpPr>
          <p:nvPr>
            <p:ph type="pic" idx="2"/>
          </p:nvPr>
        </p:nvSpPr>
        <p:spPr>
          <a:xfrm>
            <a:off x="482600" y="2441731"/>
            <a:ext cx="2142800" cy="2143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0" name="Google Shape;210;p29"/>
          <p:cNvSpPr>
            <a:spLocks noGrp="1"/>
          </p:cNvSpPr>
          <p:nvPr>
            <p:ph type="pic" idx="3"/>
          </p:nvPr>
        </p:nvSpPr>
        <p:spPr>
          <a:xfrm>
            <a:off x="2751383" y="2441731"/>
            <a:ext cx="2142800" cy="2143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>
            <a:spLocks noGrp="1"/>
          </p:cNvSpPr>
          <p:nvPr>
            <p:ph type="pic" idx="4"/>
          </p:nvPr>
        </p:nvSpPr>
        <p:spPr>
          <a:xfrm>
            <a:off x="5020164" y="2441731"/>
            <a:ext cx="2142800" cy="2143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>
            <a:spLocks noGrp="1"/>
          </p:cNvSpPr>
          <p:nvPr>
            <p:ph type="pic" idx="5"/>
          </p:nvPr>
        </p:nvSpPr>
        <p:spPr>
          <a:xfrm>
            <a:off x="7288948" y="2441731"/>
            <a:ext cx="2142800" cy="2143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>
            <a:spLocks noGrp="1"/>
          </p:cNvSpPr>
          <p:nvPr>
            <p:ph type="pic" idx="6"/>
          </p:nvPr>
        </p:nvSpPr>
        <p:spPr>
          <a:xfrm>
            <a:off x="9557731" y="2441731"/>
            <a:ext cx="2142800" cy="2143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body" idx="1"/>
          </p:nvPr>
        </p:nvSpPr>
        <p:spPr>
          <a:xfrm>
            <a:off x="1542815" y="4939362"/>
            <a:ext cx="9106400" cy="1164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body" idx="7"/>
          </p:nvPr>
        </p:nvSpPr>
        <p:spPr>
          <a:xfrm>
            <a:off x="482600" y="1401580"/>
            <a:ext cx="9106400" cy="68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7" name="Google Shape;217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3929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6 (P)">
  <p:cSld name="Content: Layout 16 (P)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0"/>
          <p:cNvSpPr/>
          <p:nvPr/>
        </p:nvSpPr>
        <p:spPr>
          <a:xfrm>
            <a:off x="2791425" y="2235514"/>
            <a:ext cx="3198000" cy="17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0" name="Google Shape;220;p30"/>
          <p:cNvSpPr/>
          <p:nvPr/>
        </p:nvSpPr>
        <p:spPr>
          <a:xfrm>
            <a:off x="2791425" y="4165176"/>
            <a:ext cx="3198000" cy="17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1" name="Google Shape;221;p30"/>
          <p:cNvSpPr/>
          <p:nvPr/>
        </p:nvSpPr>
        <p:spPr>
          <a:xfrm>
            <a:off x="7931969" y="2235514"/>
            <a:ext cx="3198000" cy="17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30"/>
          <p:cNvSpPr/>
          <p:nvPr/>
        </p:nvSpPr>
        <p:spPr>
          <a:xfrm>
            <a:off x="7931969" y="4165176"/>
            <a:ext cx="3198000" cy="172944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3" name="Google Shape;223;p30"/>
          <p:cNvSpPr>
            <a:spLocks noGrp="1"/>
          </p:cNvSpPr>
          <p:nvPr>
            <p:ph type="pic" idx="2"/>
          </p:nvPr>
        </p:nvSpPr>
        <p:spPr>
          <a:xfrm>
            <a:off x="1061884" y="2235514"/>
            <a:ext cx="1729600" cy="1729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>
            <a:spLocks noGrp="1"/>
          </p:cNvSpPr>
          <p:nvPr>
            <p:ph type="pic" idx="3"/>
          </p:nvPr>
        </p:nvSpPr>
        <p:spPr>
          <a:xfrm>
            <a:off x="6202428" y="2235514"/>
            <a:ext cx="1729600" cy="1729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>
            <a:spLocks noGrp="1"/>
          </p:cNvSpPr>
          <p:nvPr>
            <p:ph type="pic" idx="4"/>
          </p:nvPr>
        </p:nvSpPr>
        <p:spPr>
          <a:xfrm>
            <a:off x="1061884" y="4165176"/>
            <a:ext cx="1729600" cy="1729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>
            <a:spLocks noGrp="1"/>
          </p:cNvSpPr>
          <p:nvPr>
            <p:ph type="pic" idx="5"/>
          </p:nvPr>
        </p:nvSpPr>
        <p:spPr>
          <a:xfrm>
            <a:off x="6202428" y="4165176"/>
            <a:ext cx="1729600" cy="17294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7" name="Google Shape;227;p30"/>
          <p:cNvSpPr txBox="1">
            <a:spLocks noGrp="1"/>
          </p:cNvSpPr>
          <p:nvPr>
            <p:ph type="body" idx="1"/>
          </p:nvPr>
        </p:nvSpPr>
        <p:spPr>
          <a:xfrm>
            <a:off x="482599" y="1299980"/>
            <a:ext cx="8814000" cy="68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8" name="Google Shape;228;p30"/>
          <p:cNvSpPr txBox="1">
            <a:spLocks noGrp="1"/>
          </p:cNvSpPr>
          <p:nvPr>
            <p:ph type="body" idx="6"/>
          </p:nvPr>
        </p:nvSpPr>
        <p:spPr>
          <a:xfrm>
            <a:off x="2974064" y="2819546"/>
            <a:ext cx="2832800" cy="98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9" name="Google Shape;229;p30"/>
          <p:cNvSpPr txBox="1">
            <a:spLocks noGrp="1"/>
          </p:cNvSpPr>
          <p:nvPr>
            <p:ph type="body" idx="7"/>
          </p:nvPr>
        </p:nvSpPr>
        <p:spPr>
          <a:xfrm>
            <a:off x="2974064" y="2378440"/>
            <a:ext cx="2832800" cy="38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0" name="Google Shape;230;p30"/>
          <p:cNvSpPr txBox="1">
            <a:spLocks noGrp="1"/>
          </p:cNvSpPr>
          <p:nvPr>
            <p:ph type="body" idx="8"/>
          </p:nvPr>
        </p:nvSpPr>
        <p:spPr>
          <a:xfrm>
            <a:off x="8114609" y="2819546"/>
            <a:ext cx="2832800" cy="98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1" name="Google Shape;231;p30"/>
          <p:cNvSpPr txBox="1">
            <a:spLocks noGrp="1"/>
          </p:cNvSpPr>
          <p:nvPr>
            <p:ph type="body" idx="9"/>
          </p:nvPr>
        </p:nvSpPr>
        <p:spPr>
          <a:xfrm>
            <a:off x="8114609" y="2378440"/>
            <a:ext cx="2832800" cy="38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2" name="Google Shape;232;p30"/>
          <p:cNvSpPr txBox="1">
            <a:spLocks noGrp="1"/>
          </p:cNvSpPr>
          <p:nvPr>
            <p:ph type="body" idx="13"/>
          </p:nvPr>
        </p:nvSpPr>
        <p:spPr>
          <a:xfrm>
            <a:off x="2977261" y="4749946"/>
            <a:ext cx="2832800" cy="98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3" name="Google Shape;233;p30"/>
          <p:cNvSpPr txBox="1">
            <a:spLocks noGrp="1"/>
          </p:cNvSpPr>
          <p:nvPr>
            <p:ph type="body" idx="14"/>
          </p:nvPr>
        </p:nvSpPr>
        <p:spPr>
          <a:xfrm>
            <a:off x="2977261" y="4308839"/>
            <a:ext cx="2832800" cy="38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4" name="Google Shape;234;p30"/>
          <p:cNvSpPr txBox="1">
            <a:spLocks noGrp="1"/>
          </p:cNvSpPr>
          <p:nvPr>
            <p:ph type="body" idx="15"/>
          </p:nvPr>
        </p:nvSpPr>
        <p:spPr>
          <a:xfrm>
            <a:off x="8114609" y="4749946"/>
            <a:ext cx="2832800" cy="98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5" name="Google Shape;235;p30"/>
          <p:cNvSpPr txBox="1">
            <a:spLocks noGrp="1"/>
          </p:cNvSpPr>
          <p:nvPr>
            <p:ph type="body" idx="16"/>
          </p:nvPr>
        </p:nvSpPr>
        <p:spPr>
          <a:xfrm>
            <a:off x="8114609" y="4308839"/>
            <a:ext cx="2832800" cy="38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6" name="Google Shape;236;p30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37" name="Google Shape;237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56581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Charts Center (P)">
  <p:cSld name="Content: Charts Center (P)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1034212" y="1401085"/>
            <a:ext cx="7210400" cy="639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2"/>
          </p:nvPr>
        </p:nvSpPr>
        <p:spPr>
          <a:xfrm>
            <a:off x="1367460" y="5559110"/>
            <a:ext cx="9457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 u="none" strike="noStrike" cap="none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6" name="Google Shape;26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944793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7 (P)">
  <p:cSld name="Content: Layout 17 (P)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>
            <a:spLocks noGrp="1"/>
          </p:cNvSpPr>
          <p:nvPr>
            <p:ph type="pic" idx="2"/>
          </p:nvPr>
        </p:nvSpPr>
        <p:spPr>
          <a:xfrm>
            <a:off x="7562588" y="1351722"/>
            <a:ext cx="1984000" cy="4704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31"/>
          <p:cNvSpPr>
            <a:spLocks noGrp="1"/>
          </p:cNvSpPr>
          <p:nvPr>
            <p:ph type="pic" idx="3"/>
          </p:nvPr>
        </p:nvSpPr>
        <p:spPr>
          <a:xfrm>
            <a:off x="9657492" y="1351722"/>
            <a:ext cx="1984000" cy="4704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31"/>
          <p:cNvSpPr>
            <a:spLocks noGrp="1"/>
          </p:cNvSpPr>
          <p:nvPr>
            <p:ph type="pic" idx="4"/>
          </p:nvPr>
        </p:nvSpPr>
        <p:spPr>
          <a:xfrm>
            <a:off x="5467685" y="1351722"/>
            <a:ext cx="1984000" cy="47044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31"/>
          <p:cNvSpPr txBox="1">
            <a:spLocks noGrp="1"/>
          </p:cNvSpPr>
          <p:nvPr>
            <p:ph type="body" idx="1"/>
          </p:nvPr>
        </p:nvSpPr>
        <p:spPr>
          <a:xfrm>
            <a:off x="699541" y="1471716"/>
            <a:ext cx="42472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31"/>
          <p:cNvSpPr txBox="1">
            <a:spLocks noGrp="1"/>
          </p:cNvSpPr>
          <p:nvPr>
            <p:ph type="body" idx="5"/>
          </p:nvPr>
        </p:nvSpPr>
        <p:spPr>
          <a:xfrm>
            <a:off x="699541" y="3429000"/>
            <a:ext cx="4247200" cy="2578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31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5" name="Google Shape;245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7361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8 (P)">
  <p:cSld name="Content: Layout 18 (P)"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>
            <a:spLocks noGrp="1"/>
          </p:cNvSpPr>
          <p:nvPr>
            <p:ph type="pic" idx="2"/>
          </p:nvPr>
        </p:nvSpPr>
        <p:spPr>
          <a:xfrm>
            <a:off x="8313796" y="3473810"/>
            <a:ext cx="3328000" cy="26420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8" name="Google Shape;248;p32"/>
          <p:cNvSpPr>
            <a:spLocks noGrp="1"/>
          </p:cNvSpPr>
          <p:nvPr>
            <p:ph type="pic" idx="3"/>
          </p:nvPr>
        </p:nvSpPr>
        <p:spPr>
          <a:xfrm>
            <a:off x="10030021" y="1304926"/>
            <a:ext cx="1611600" cy="206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9" name="Google Shape;249;p32"/>
          <p:cNvSpPr>
            <a:spLocks noGrp="1"/>
          </p:cNvSpPr>
          <p:nvPr>
            <p:ph type="pic" idx="4"/>
          </p:nvPr>
        </p:nvSpPr>
        <p:spPr>
          <a:xfrm>
            <a:off x="8313795" y="1304926"/>
            <a:ext cx="1611600" cy="20664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0" name="Google Shape;250;p32"/>
          <p:cNvSpPr>
            <a:spLocks noGrp="1"/>
          </p:cNvSpPr>
          <p:nvPr>
            <p:ph type="pic" idx="5"/>
          </p:nvPr>
        </p:nvSpPr>
        <p:spPr>
          <a:xfrm>
            <a:off x="5461000" y="1304926"/>
            <a:ext cx="2748400" cy="481104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1" name="Google Shape;251;p32"/>
          <p:cNvSpPr txBox="1">
            <a:spLocks noGrp="1"/>
          </p:cNvSpPr>
          <p:nvPr>
            <p:ph type="body" idx="1"/>
          </p:nvPr>
        </p:nvSpPr>
        <p:spPr>
          <a:xfrm>
            <a:off x="699541" y="1324082"/>
            <a:ext cx="42472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2" name="Google Shape;252;p32"/>
          <p:cNvSpPr txBox="1">
            <a:spLocks noGrp="1"/>
          </p:cNvSpPr>
          <p:nvPr>
            <p:ph type="body" idx="6"/>
          </p:nvPr>
        </p:nvSpPr>
        <p:spPr>
          <a:xfrm>
            <a:off x="699541" y="2959100"/>
            <a:ext cx="4247200" cy="304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3" name="Google Shape;253;p32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54" name="Google Shape;254;p3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5784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21 (P)">
  <p:cSld name="Content: Layout 21 (P)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"/>
          <p:cNvSpPr/>
          <p:nvPr/>
        </p:nvSpPr>
        <p:spPr>
          <a:xfrm>
            <a:off x="4063999" y="0"/>
            <a:ext cx="4064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p33"/>
          <p:cNvSpPr>
            <a:spLocks noGrp="1"/>
          </p:cNvSpPr>
          <p:nvPr>
            <p:ph type="pic" idx="2"/>
          </p:nvPr>
        </p:nvSpPr>
        <p:spPr>
          <a:xfrm>
            <a:off x="8127999" y="0"/>
            <a:ext cx="4064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33"/>
          <p:cNvSpPr txBox="1">
            <a:spLocks noGrp="1"/>
          </p:cNvSpPr>
          <p:nvPr>
            <p:ph type="body" idx="1"/>
          </p:nvPr>
        </p:nvSpPr>
        <p:spPr>
          <a:xfrm>
            <a:off x="4679564" y="1910112"/>
            <a:ext cx="2832800" cy="15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9" name="Google Shape;259;p33"/>
          <p:cNvSpPr txBox="1">
            <a:spLocks noGrp="1"/>
          </p:cNvSpPr>
          <p:nvPr>
            <p:ph type="body" idx="3"/>
          </p:nvPr>
        </p:nvSpPr>
        <p:spPr>
          <a:xfrm>
            <a:off x="4679564" y="1119394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0" name="Google Shape;260;p33"/>
          <p:cNvSpPr txBox="1">
            <a:spLocks noGrp="1"/>
          </p:cNvSpPr>
          <p:nvPr>
            <p:ph type="body" idx="4"/>
          </p:nvPr>
        </p:nvSpPr>
        <p:spPr>
          <a:xfrm>
            <a:off x="309797" y="2552700"/>
            <a:ext cx="3457600" cy="2444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body" idx="5"/>
          </p:nvPr>
        </p:nvSpPr>
        <p:spPr>
          <a:xfrm>
            <a:off x="4679564" y="4365914"/>
            <a:ext cx="2832800" cy="15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2" name="Google Shape;262;p33"/>
          <p:cNvSpPr txBox="1">
            <a:spLocks noGrp="1"/>
          </p:cNvSpPr>
          <p:nvPr>
            <p:ph type="body" idx="6"/>
          </p:nvPr>
        </p:nvSpPr>
        <p:spPr>
          <a:xfrm>
            <a:off x="4679564" y="3575197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63" name="Google Shape;263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3748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 (P)">
  <p:cSld name="Team (P)"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5" name="Google Shape;265;p34"/>
          <p:cNvGrpSpPr/>
          <p:nvPr/>
        </p:nvGrpSpPr>
        <p:grpSpPr>
          <a:xfrm>
            <a:off x="1879602" y="4232101"/>
            <a:ext cx="8483601" cy="585938"/>
            <a:chOff x="2819402" y="6347644"/>
            <a:chExt cx="12725403" cy="878838"/>
          </a:xfrm>
        </p:grpSpPr>
        <p:sp>
          <p:nvSpPr>
            <p:cNvPr id="266" name="Google Shape;266;p34"/>
            <p:cNvSpPr/>
            <p:nvPr/>
          </p:nvSpPr>
          <p:spPr>
            <a:xfrm>
              <a:off x="2819402" y="6347644"/>
              <a:ext cx="2892279" cy="878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4"/>
            <p:cNvSpPr/>
            <p:nvPr/>
          </p:nvSpPr>
          <p:spPr>
            <a:xfrm>
              <a:off x="6097111" y="6347644"/>
              <a:ext cx="2892279" cy="878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34"/>
            <p:cNvSpPr/>
            <p:nvPr/>
          </p:nvSpPr>
          <p:spPr>
            <a:xfrm>
              <a:off x="9374817" y="6347644"/>
              <a:ext cx="2892279" cy="878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34"/>
            <p:cNvSpPr/>
            <p:nvPr/>
          </p:nvSpPr>
          <p:spPr>
            <a:xfrm>
              <a:off x="12652526" y="6347644"/>
              <a:ext cx="2892279" cy="87883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720" i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70" name="Google Shape;270;p34"/>
          <p:cNvSpPr>
            <a:spLocks noGrp="1"/>
          </p:cNvSpPr>
          <p:nvPr>
            <p:ph type="pic" idx="2"/>
          </p:nvPr>
        </p:nvSpPr>
        <p:spPr>
          <a:xfrm>
            <a:off x="1879601" y="2236208"/>
            <a:ext cx="1928000" cy="1928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1" name="Google Shape;271;p34"/>
          <p:cNvSpPr>
            <a:spLocks noGrp="1"/>
          </p:cNvSpPr>
          <p:nvPr>
            <p:ph type="pic" idx="3"/>
          </p:nvPr>
        </p:nvSpPr>
        <p:spPr>
          <a:xfrm>
            <a:off x="4064739" y="2236208"/>
            <a:ext cx="1928000" cy="1928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2" name="Google Shape;272;p34"/>
          <p:cNvSpPr>
            <a:spLocks noGrp="1"/>
          </p:cNvSpPr>
          <p:nvPr>
            <p:ph type="pic" idx="4"/>
          </p:nvPr>
        </p:nvSpPr>
        <p:spPr>
          <a:xfrm>
            <a:off x="6249876" y="2236208"/>
            <a:ext cx="1928000" cy="1928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3" name="Google Shape;273;p34"/>
          <p:cNvSpPr>
            <a:spLocks noGrp="1"/>
          </p:cNvSpPr>
          <p:nvPr>
            <p:ph type="pic" idx="5"/>
          </p:nvPr>
        </p:nvSpPr>
        <p:spPr>
          <a:xfrm>
            <a:off x="8435013" y="2236208"/>
            <a:ext cx="1928000" cy="19281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900"/>
              <a:buFont typeface="Arial"/>
              <a:buNone/>
              <a:defRPr sz="10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34"/>
          <p:cNvSpPr/>
          <p:nvPr/>
        </p:nvSpPr>
        <p:spPr>
          <a:xfrm>
            <a:off x="1879601" y="4231763"/>
            <a:ext cx="1928000" cy="58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5" name="Google Shape;275;p34"/>
          <p:cNvSpPr txBox="1">
            <a:spLocks noGrp="1"/>
          </p:cNvSpPr>
          <p:nvPr>
            <p:ph type="body" idx="1"/>
          </p:nvPr>
        </p:nvSpPr>
        <p:spPr>
          <a:xfrm>
            <a:off x="482599" y="1229302"/>
            <a:ext cx="9880800" cy="5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6" name="Google Shape;276;p34"/>
          <p:cNvSpPr txBox="1">
            <a:spLocks noGrp="1"/>
          </p:cNvSpPr>
          <p:nvPr>
            <p:ph type="body" idx="6"/>
          </p:nvPr>
        </p:nvSpPr>
        <p:spPr>
          <a:xfrm>
            <a:off x="1554601" y="5111756"/>
            <a:ext cx="9082800" cy="1123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7" name="Google Shape;277;p34"/>
          <p:cNvSpPr txBox="1">
            <a:spLocks noGrp="1"/>
          </p:cNvSpPr>
          <p:nvPr>
            <p:ph type="body" idx="7"/>
          </p:nvPr>
        </p:nvSpPr>
        <p:spPr>
          <a:xfrm>
            <a:off x="1879601" y="4263794"/>
            <a:ext cx="1928000" cy="28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4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body" idx="8"/>
          </p:nvPr>
        </p:nvSpPr>
        <p:spPr>
          <a:xfrm>
            <a:off x="1879601" y="4529364"/>
            <a:ext cx="1928000" cy="2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9" name="Google Shape;279;p34"/>
          <p:cNvSpPr/>
          <p:nvPr/>
        </p:nvSpPr>
        <p:spPr>
          <a:xfrm>
            <a:off x="4064740" y="4231763"/>
            <a:ext cx="1928000" cy="58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34"/>
          <p:cNvSpPr txBox="1">
            <a:spLocks noGrp="1"/>
          </p:cNvSpPr>
          <p:nvPr>
            <p:ph type="body" idx="9"/>
          </p:nvPr>
        </p:nvSpPr>
        <p:spPr>
          <a:xfrm>
            <a:off x="4064740" y="4263794"/>
            <a:ext cx="1928000" cy="28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4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body" idx="13"/>
          </p:nvPr>
        </p:nvSpPr>
        <p:spPr>
          <a:xfrm>
            <a:off x="4064740" y="4529364"/>
            <a:ext cx="1928000" cy="2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2" name="Google Shape;282;p34"/>
          <p:cNvSpPr/>
          <p:nvPr/>
        </p:nvSpPr>
        <p:spPr>
          <a:xfrm>
            <a:off x="6249879" y="4231763"/>
            <a:ext cx="1928000" cy="58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p34"/>
          <p:cNvSpPr txBox="1">
            <a:spLocks noGrp="1"/>
          </p:cNvSpPr>
          <p:nvPr>
            <p:ph type="body" idx="14"/>
          </p:nvPr>
        </p:nvSpPr>
        <p:spPr>
          <a:xfrm>
            <a:off x="6249879" y="4263794"/>
            <a:ext cx="1928000" cy="28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4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body" idx="15"/>
          </p:nvPr>
        </p:nvSpPr>
        <p:spPr>
          <a:xfrm>
            <a:off x="6249879" y="4529364"/>
            <a:ext cx="1928000" cy="2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5" name="Google Shape;285;p34"/>
          <p:cNvSpPr/>
          <p:nvPr/>
        </p:nvSpPr>
        <p:spPr>
          <a:xfrm>
            <a:off x="8435017" y="4231763"/>
            <a:ext cx="1928000" cy="586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720" i="1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34"/>
          <p:cNvSpPr txBox="1">
            <a:spLocks noGrp="1"/>
          </p:cNvSpPr>
          <p:nvPr>
            <p:ph type="body" idx="16"/>
          </p:nvPr>
        </p:nvSpPr>
        <p:spPr>
          <a:xfrm>
            <a:off x="8435017" y="4263794"/>
            <a:ext cx="1928000" cy="28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4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7" name="Google Shape;287;p34"/>
          <p:cNvSpPr txBox="1">
            <a:spLocks noGrp="1"/>
          </p:cNvSpPr>
          <p:nvPr>
            <p:ph type="body" idx="17"/>
          </p:nvPr>
        </p:nvSpPr>
        <p:spPr>
          <a:xfrm>
            <a:off x="8435017" y="4529364"/>
            <a:ext cx="1928000" cy="225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8" name="Google Shape;288;p34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89" name="Google Shape;28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7522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(P)">
  <p:cSld name="Quote (P)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>
            <a:spLocks noGrp="1"/>
          </p:cNvSpPr>
          <p:nvPr>
            <p:ph type="pic" idx="2"/>
          </p:nvPr>
        </p:nvSpPr>
        <p:spPr>
          <a:xfrm>
            <a:off x="7168208" y="1629293"/>
            <a:ext cx="4302400" cy="430236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92" name="Google Shape;292;p35"/>
          <p:cNvGrpSpPr/>
          <p:nvPr/>
        </p:nvGrpSpPr>
        <p:grpSpPr>
          <a:xfrm>
            <a:off x="1101129" y="2335497"/>
            <a:ext cx="5740491" cy="3022222"/>
            <a:chOff x="1866900" y="2877015"/>
            <a:chExt cx="7968476" cy="4532970"/>
          </a:xfrm>
        </p:grpSpPr>
        <p:cxnSp>
          <p:nvCxnSpPr>
            <p:cNvPr id="293" name="Google Shape;293;p35"/>
            <p:cNvCxnSpPr/>
            <p:nvPr/>
          </p:nvCxnSpPr>
          <p:spPr>
            <a:xfrm>
              <a:off x="1866900" y="2877015"/>
              <a:ext cx="7968476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4" name="Google Shape;294;p35"/>
            <p:cNvCxnSpPr/>
            <p:nvPr/>
          </p:nvCxnSpPr>
          <p:spPr>
            <a:xfrm>
              <a:off x="1866900" y="7409985"/>
              <a:ext cx="7968476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295" name="Google Shape;295;p35"/>
          <p:cNvSpPr txBox="1">
            <a:spLocks noGrp="1"/>
          </p:cNvSpPr>
          <p:nvPr>
            <p:ph type="body" idx="1"/>
          </p:nvPr>
        </p:nvSpPr>
        <p:spPr>
          <a:xfrm>
            <a:off x="1101108" y="2638730"/>
            <a:ext cx="5114800" cy="1518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440" b="0" i="1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35"/>
          <p:cNvSpPr txBox="1">
            <a:spLocks noGrp="1"/>
          </p:cNvSpPr>
          <p:nvPr>
            <p:ph type="body" idx="3"/>
          </p:nvPr>
        </p:nvSpPr>
        <p:spPr>
          <a:xfrm>
            <a:off x="1101108" y="4461004"/>
            <a:ext cx="28328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9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97" name="Google Shape;297;p35"/>
          <p:cNvGrpSpPr/>
          <p:nvPr/>
        </p:nvGrpSpPr>
        <p:grpSpPr>
          <a:xfrm>
            <a:off x="1101129" y="2335497"/>
            <a:ext cx="5740491" cy="3022222"/>
            <a:chOff x="1866900" y="2877015"/>
            <a:chExt cx="7968476" cy="4532970"/>
          </a:xfrm>
        </p:grpSpPr>
        <p:cxnSp>
          <p:nvCxnSpPr>
            <p:cNvPr id="298" name="Google Shape;298;p35"/>
            <p:cNvCxnSpPr/>
            <p:nvPr/>
          </p:nvCxnSpPr>
          <p:spPr>
            <a:xfrm>
              <a:off x="1866900" y="2877015"/>
              <a:ext cx="7968476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cxnSp>
          <p:nvCxnSpPr>
            <p:cNvPr id="299" name="Google Shape;299;p35"/>
            <p:cNvCxnSpPr/>
            <p:nvPr/>
          </p:nvCxnSpPr>
          <p:spPr>
            <a:xfrm>
              <a:off x="1866900" y="7409985"/>
              <a:ext cx="7968476" cy="0"/>
            </a:xfrm>
            <a:prstGeom prst="straightConnector1">
              <a:avLst/>
            </a:prstGeom>
            <a:noFill/>
            <a:ln w="38100" cap="flat" cmpd="sng">
              <a:solidFill>
                <a:schemeClr val="accen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</p:grpSp>
      <p:sp>
        <p:nvSpPr>
          <p:cNvPr id="300" name="Google Shape;300;p35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1" name="Google Shape;301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27975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Charts Left (P)">
  <p:cSld name="Content: Charts Left (P)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6"/>
          <p:cNvSpPr txBox="1">
            <a:spLocks noGrp="1"/>
          </p:cNvSpPr>
          <p:nvPr>
            <p:ph type="body" idx="1"/>
          </p:nvPr>
        </p:nvSpPr>
        <p:spPr>
          <a:xfrm>
            <a:off x="6908481" y="2199860"/>
            <a:ext cx="4451200" cy="83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4" name="Google Shape;304;p36"/>
          <p:cNvSpPr txBox="1">
            <a:spLocks noGrp="1"/>
          </p:cNvSpPr>
          <p:nvPr>
            <p:ph type="body" idx="2"/>
          </p:nvPr>
        </p:nvSpPr>
        <p:spPr>
          <a:xfrm>
            <a:off x="6908481" y="3677587"/>
            <a:ext cx="4451200" cy="23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36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06" name="Google Shape;306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240853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Charts Right (P)">
  <p:cSld name="Content: Charts Right (P)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7"/>
          <p:cNvSpPr txBox="1">
            <a:spLocks noGrp="1"/>
          </p:cNvSpPr>
          <p:nvPr>
            <p:ph type="body" idx="1"/>
          </p:nvPr>
        </p:nvSpPr>
        <p:spPr>
          <a:xfrm>
            <a:off x="656536" y="2199860"/>
            <a:ext cx="4451200" cy="83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9" name="Google Shape;309;p37"/>
          <p:cNvSpPr txBox="1">
            <a:spLocks noGrp="1"/>
          </p:cNvSpPr>
          <p:nvPr>
            <p:ph type="body" idx="2"/>
          </p:nvPr>
        </p:nvSpPr>
        <p:spPr>
          <a:xfrm>
            <a:off x="656536" y="3677587"/>
            <a:ext cx="4451200" cy="2329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0" name="Google Shape;310;p37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11" name="Google Shape;311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770338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Pie Charts (P)">
  <p:cSld name="Content: Pie Charts (P)"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38"/>
          <p:cNvSpPr/>
          <p:nvPr/>
        </p:nvSpPr>
        <p:spPr>
          <a:xfrm>
            <a:off x="6926719" y="5583895"/>
            <a:ext cx="122800" cy="1353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38"/>
          <p:cNvSpPr/>
          <p:nvPr/>
        </p:nvSpPr>
        <p:spPr>
          <a:xfrm>
            <a:off x="8702588" y="5583895"/>
            <a:ext cx="122800" cy="1353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5" name="Google Shape;315;p38"/>
          <p:cNvSpPr/>
          <p:nvPr/>
        </p:nvSpPr>
        <p:spPr>
          <a:xfrm>
            <a:off x="6926719" y="5911268"/>
            <a:ext cx="122800" cy="13536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6" name="Google Shape;316;p38"/>
          <p:cNvSpPr/>
          <p:nvPr/>
        </p:nvSpPr>
        <p:spPr>
          <a:xfrm>
            <a:off x="8702588" y="5911268"/>
            <a:ext cx="122800" cy="13536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54870" tIns="27420" rIns="54870" bIns="2742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7" name="Google Shape;317;p38"/>
          <p:cNvSpPr txBox="1">
            <a:spLocks noGrp="1"/>
          </p:cNvSpPr>
          <p:nvPr>
            <p:ph type="body" idx="1"/>
          </p:nvPr>
        </p:nvSpPr>
        <p:spPr>
          <a:xfrm>
            <a:off x="7093052" y="5502497"/>
            <a:ext cx="1500000" cy="2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8" name="Google Shape;318;p38"/>
          <p:cNvSpPr txBox="1">
            <a:spLocks noGrp="1"/>
          </p:cNvSpPr>
          <p:nvPr>
            <p:ph type="body" idx="2"/>
          </p:nvPr>
        </p:nvSpPr>
        <p:spPr>
          <a:xfrm>
            <a:off x="7093052" y="5832778"/>
            <a:ext cx="1500000" cy="2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9" name="Google Shape;319;p38"/>
          <p:cNvSpPr txBox="1">
            <a:spLocks noGrp="1"/>
          </p:cNvSpPr>
          <p:nvPr>
            <p:ph type="body" idx="3"/>
          </p:nvPr>
        </p:nvSpPr>
        <p:spPr>
          <a:xfrm>
            <a:off x="8863397" y="5502497"/>
            <a:ext cx="1500000" cy="2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0" name="Google Shape;320;p38"/>
          <p:cNvSpPr txBox="1">
            <a:spLocks noGrp="1"/>
          </p:cNvSpPr>
          <p:nvPr>
            <p:ph type="body" idx="4"/>
          </p:nvPr>
        </p:nvSpPr>
        <p:spPr>
          <a:xfrm>
            <a:off x="8863397" y="5832778"/>
            <a:ext cx="1500000" cy="27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700"/>
              <a:buFont typeface="Arial"/>
              <a:buNone/>
              <a:defRPr sz="84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1" name="Google Shape;321;p38"/>
          <p:cNvSpPr txBox="1">
            <a:spLocks noGrp="1"/>
          </p:cNvSpPr>
          <p:nvPr>
            <p:ph type="body" idx="5"/>
          </p:nvPr>
        </p:nvSpPr>
        <p:spPr>
          <a:xfrm>
            <a:off x="6908481" y="2199860"/>
            <a:ext cx="4451200" cy="832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2" name="Google Shape;322;p38"/>
          <p:cNvSpPr txBox="1">
            <a:spLocks noGrp="1"/>
          </p:cNvSpPr>
          <p:nvPr>
            <p:ph type="body" idx="6"/>
          </p:nvPr>
        </p:nvSpPr>
        <p:spPr>
          <a:xfrm>
            <a:off x="6908480" y="3451884"/>
            <a:ext cx="4451200" cy="1632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3" name="Google Shape;323;p38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24" name="Google Shape;324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5800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 type="obj">
  <p:cSld name="Title and Content 1"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109728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64592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219456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74320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329184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8" name="Google Shape;328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9pPr>
          </a:lstStyle>
          <a:p>
            <a:endParaRPr/>
          </a:p>
        </p:txBody>
      </p:sp>
      <p:sp>
        <p:nvSpPr>
          <p:cNvPr id="329" name="Google Shape;329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320"/>
            </a:lvl9pPr>
          </a:lstStyle>
          <a:p>
            <a:endParaRPr/>
          </a:p>
        </p:txBody>
      </p:sp>
      <p:sp>
        <p:nvSpPr>
          <p:cNvPr id="330" name="Google Shape;330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5017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40"/>
          <p:cNvSpPr txBox="1">
            <a:spLocks noGrp="1"/>
          </p:cNvSpPr>
          <p:nvPr>
            <p:ph type="title"/>
          </p:nvPr>
        </p:nvSpPr>
        <p:spPr>
          <a:xfrm>
            <a:off x="415600" y="593366"/>
            <a:ext cx="11360800" cy="763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3" name="Google Shape;333;p40"/>
          <p:cNvSpPr txBox="1">
            <a:spLocks noGrp="1"/>
          </p:cNvSpPr>
          <p:nvPr>
            <p:ph type="body" idx="1"/>
          </p:nvPr>
        </p:nvSpPr>
        <p:spPr>
          <a:xfrm>
            <a:off x="415600" y="1536634"/>
            <a:ext cx="11360800" cy="45550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548640" lvl="0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097280" lvl="1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645920" lvl="2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194560" lvl="3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743200" lvl="4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291840" lvl="5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840480" lvl="6" indent="-3810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389120" lvl="7" indent="-3810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937760" lvl="8" indent="-3810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4" name="Google Shape;334;p40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1241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One Column (P)">
  <p:cSld name="Content: One Column (P)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body" idx="1"/>
          </p:nvPr>
        </p:nvSpPr>
        <p:spPr>
          <a:xfrm>
            <a:off x="1219200" y="3289153"/>
            <a:ext cx="9064000" cy="2547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just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2"/>
          </p:nvPr>
        </p:nvSpPr>
        <p:spPr>
          <a:xfrm>
            <a:off x="1219200" y="2444718"/>
            <a:ext cx="8166000" cy="64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8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3"/>
          </p:nvPr>
        </p:nvSpPr>
        <p:spPr>
          <a:xfrm>
            <a:off x="1219200" y="1568971"/>
            <a:ext cx="7515200" cy="76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598196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p41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2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24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24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24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24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24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Char char="●"/>
              <a:defRPr sz="624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Char char="○"/>
              <a:defRPr sz="624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Char char="■"/>
              <a:defRPr sz="6240"/>
            </a:lvl9pPr>
          </a:lstStyle>
          <a:p>
            <a:endParaRPr/>
          </a:p>
        </p:txBody>
      </p:sp>
      <p:sp>
        <p:nvSpPr>
          <p:cNvPr id="337" name="Google Shape;337;p41"/>
          <p:cNvSpPr txBox="1">
            <a:spLocks noGrp="1"/>
          </p:cNvSpPr>
          <p:nvPr>
            <p:ph type="subTitle" idx="1"/>
          </p:nvPr>
        </p:nvSpPr>
        <p:spPr>
          <a:xfrm>
            <a:off x="415600" y="3778834"/>
            <a:ext cx="11360800" cy="105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360"/>
            </a:lvl9pPr>
          </a:lstStyle>
          <a:p>
            <a:endParaRPr/>
          </a:p>
        </p:txBody>
      </p:sp>
      <p:sp>
        <p:nvSpPr>
          <p:cNvPr id="338" name="Google Shape;338;p41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76067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42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880"/>
            </a:lvl9pPr>
          </a:lstStyle>
          <a:p>
            <a:endParaRPr/>
          </a:p>
        </p:txBody>
      </p:sp>
      <p:sp>
        <p:nvSpPr>
          <p:cNvPr id="341" name="Google Shape;341;p42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548640" lvl="0" indent="-36576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440"/>
            </a:lvl1pPr>
            <a:lvl2pPr marL="1097280" lvl="1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○"/>
              <a:defRPr sz="1440"/>
            </a:lvl2pPr>
            <a:lvl3pPr marL="1645920" lvl="2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■"/>
              <a:defRPr sz="1440"/>
            </a:lvl3pPr>
            <a:lvl4pPr marL="2194560" lvl="3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●"/>
              <a:defRPr sz="1440"/>
            </a:lvl4pPr>
            <a:lvl5pPr marL="2743200" lvl="4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○"/>
              <a:defRPr sz="1440"/>
            </a:lvl5pPr>
            <a:lvl6pPr marL="3291840" lvl="5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■"/>
              <a:defRPr sz="1440"/>
            </a:lvl6pPr>
            <a:lvl7pPr marL="3840480" lvl="6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●"/>
              <a:defRPr sz="1440"/>
            </a:lvl7pPr>
            <a:lvl8pPr marL="4389120" lvl="7" indent="-365760" algn="l" rtl="0">
              <a:lnSpc>
                <a:spcPct val="115000"/>
              </a:lnSpc>
              <a:spcBef>
                <a:spcPts val="1920"/>
              </a:spcBef>
              <a:spcAft>
                <a:spcPts val="0"/>
              </a:spcAft>
              <a:buSzPts val="1200"/>
              <a:buChar char="○"/>
              <a:defRPr sz="1440"/>
            </a:lvl8pPr>
            <a:lvl9pPr marL="4937760" lvl="8" indent="-365760" algn="l" rtl="0">
              <a:lnSpc>
                <a:spcPct val="115000"/>
              </a:lnSpc>
              <a:spcBef>
                <a:spcPts val="1920"/>
              </a:spcBef>
              <a:spcAft>
                <a:spcPts val="1920"/>
              </a:spcAft>
              <a:buSzPts val="1200"/>
              <a:buChar char="■"/>
              <a:defRPr sz="1440"/>
            </a:lvl9pPr>
          </a:lstStyle>
          <a:p>
            <a:endParaRPr/>
          </a:p>
        </p:txBody>
      </p:sp>
      <p:sp>
        <p:nvSpPr>
          <p:cNvPr id="342" name="Google Shape;342;p42"/>
          <p:cNvSpPr txBox="1">
            <a:spLocks noGrp="1"/>
          </p:cNvSpPr>
          <p:nvPr>
            <p:ph type="sldNum" idx="12"/>
          </p:nvPr>
        </p:nvSpPr>
        <p:spPr>
          <a:xfrm>
            <a:off x="11296611" y="6217622"/>
            <a:ext cx="731600" cy="524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4412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3"/>
          <p:cNvSpPr/>
          <p:nvPr/>
        </p:nvSpPr>
        <p:spPr>
          <a:xfrm>
            <a:off x="3" y="5138932"/>
            <a:ext cx="12192000" cy="171936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82290" tIns="41130" rIns="82290" bIns="4113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  <p:sp>
        <p:nvSpPr>
          <p:cNvPr id="345" name="Google Shape;345;p43"/>
          <p:cNvSpPr txBox="1">
            <a:spLocks noGrp="1"/>
          </p:cNvSpPr>
          <p:nvPr>
            <p:ph type="ctrTitle"/>
          </p:nvPr>
        </p:nvSpPr>
        <p:spPr>
          <a:xfrm>
            <a:off x="1677841" y="5384766"/>
            <a:ext cx="10240000" cy="8121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 Black"/>
              <a:buChar char="●"/>
              <a:defRPr sz="3480" b="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46" name="Google Shape;346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12115" y="5532370"/>
            <a:ext cx="853440" cy="1066094"/>
          </a:xfrm>
          <a:prstGeom prst="rect">
            <a:avLst/>
          </a:prstGeom>
          <a:noFill/>
          <a:ln>
            <a:noFill/>
          </a:ln>
        </p:spPr>
      </p:pic>
      <p:sp>
        <p:nvSpPr>
          <p:cNvPr id="347" name="Google Shape;347;p43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5138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52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8" name="Google Shape;348;p43"/>
          <p:cNvSpPr txBox="1">
            <a:spLocks noGrp="1"/>
          </p:cNvSpPr>
          <p:nvPr>
            <p:ph type="body" idx="1"/>
          </p:nvPr>
        </p:nvSpPr>
        <p:spPr>
          <a:xfrm>
            <a:off x="1719847" y="6242334"/>
            <a:ext cx="8667600" cy="39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92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49" name="Google Shape;349;p43"/>
          <p:cNvSpPr txBox="1">
            <a:spLocks noGrp="1"/>
          </p:cNvSpPr>
          <p:nvPr>
            <p:ph type="dt" idx="10"/>
          </p:nvPr>
        </p:nvSpPr>
        <p:spPr>
          <a:xfrm>
            <a:off x="9662917" y="6289168"/>
            <a:ext cx="22540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endParaRPr/>
          </a:p>
        </p:txBody>
      </p:sp>
      <p:sp>
        <p:nvSpPr>
          <p:cNvPr id="350" name="Google Shape;350;p43"/>
          <p:cNvSpPr/>
          <p:nvPr/>
        </p:nvSpPr>
        <p:spPr>
          <a:xfrm>
            <a:off x="0" y="5138930"/>
            <a:ext cx="12192000" cy="4896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82290" tIns="41130" rIns="82290" bIns="4113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0" b="0" i="0" u="none" strike="noStrike" cap="none">
                <a:solidFill>
                  <a:schemeClr val="lt1"/>
                </a:solidFill>
                <a:latin typeface="Libre Franklin"/>
                <a:ea typeface="Libre Franklin"/>
                <a:cs typeface="Libre Franklin"/>
                <a:sym typeface="Libre Franklin"/>
              </a:rPr>
              <a:t> </a:t>
            </a:r>
            <a:endParaRPr sz="1680" b="0" i="0" u="none" strike="noStrike" cap="none">
              <a:solidFill>
                <a:schemeClr val="lt1"/>
              </a:solidFill>
              <a:latin typeface="Libre Franklin"/>
              <a:ea typeface="Libre Franklin"/>
              <a:cs typeface="Libre Franklin"/>
              <a:sym typeface="Libre Franklin"/>
            </a:endParaRPr>
          </a:p>
        </p:txBody>
      </p:sp>
    </p:spTree>
    <p:extLst>
      <p:ext uri="{BB962C8B-B14F-4D97-AF65-F5344CB8AC3E}">
        <p14:creationId xmlns:p14="http://schemas.microsoft.com/office/powerpoint/2010/main" val="35500566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634">
          <p15:clr>
            <a:srgbClr val="FBAE40"/>
          </p15:clr>
        </p15:guide>
        <p15:guide id="2" pos="2376">
          <p15:clr>
            <a:srgbClr val="FBAE40"/>
          </p15:clr>
        </p15:guide>
        <p15:guide id="3" orient="horz" pos="312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no picture - blue">
  <p:cSld name="Title and no picture - blue">
    <p:bg>
      <p:bgPr>
        <a:solidFill>
          <a:schemeClr val="dk2"/>
        </a:solidFill>
        <a:effectLst/>
      </p:bgPr>
    </p:bg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44"/>
          <p:cNvSpPr txBox="1">
            <a:spLocks noGrp="1"/>
          </p:cNvSpPr>
          <p:nvPr>
            <p:ph type="title"/>
          </p:nvPr>
        </p:nvSpPr>
        <p:spPr>
          <a:xfrm>
            <a:off x="557640" y="620984"/>
            <a:ext cx="10972800" cy="537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 Black"/>
              <a:buChar char="●"/>
              <a:defRPr sz="2880" b="0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53" name="Google Shape;35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0735" y="5867158"/>
            <a:ext cx="423516" cy="529046"/>
          </a:xfrm>
          <a:prstGeom prst="rect">
            <a:avLst/>
          </a:prstGeom>
          <a:noFill/>
          <a:ln>
            <a:noFill/>
          </a:ln>
        </p:spPr>
      </p:pic>
      <p:sp>
        <p:nvSpPr>
          <p:cNvPr id="354" name="Google Shape;354;p44"/>
          <p:cNvSpPr txBox="1">
            <a:spLocks noGrp="1"/>
          </p:cNvSpPr>
          <p:nvPr>
            <p:ph type="body" idx="1"/>
          </p:nvPr>
        </p:nvSpPr>
        <p:spPr>
          <a:xfrm>
            <a:off x="554181" y="1692734"/>
            <a:ext cx="11083600" cy="4174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68575" bIns="34275" anchor="t" anchorCtr="0">
            <a:noAutofit/>
          </a:bodyPr>
          <a:lstStyle>
            <a:lvl1pPr marL="54864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 sz="1680" b="0">
                <a:solidFill>
                  <a:schemeClr val="lt1"/>
                </a:solidFill>
              </a:defRPr>
            </a:lvl1pPr>
            <a:lvl2pPr marL="1097280" lvl="1" indent="-4191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900"/>
              <a:buChar char="○"/>
              <a:defRPr>
                <a:solidFill>
                  <a:schemeClr val="lt1"/>
                </a:solidFill>
              </a:defRPr>
            </a:lvl2pPr>
            <a:lvl3pPr marL="1645920" lvl="2" indent="-39624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>
                <a:solidFill>
                  <a:schemeClr val="lt1"/>
                </a:solidFill>
              </a:defRPr>
            </a:lvl3pPr>
            <a:lvl4pPr marL="219456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74320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329184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55" name="Google Shape;355;p44"/>
          <p:cNvSpPr txBox="1">
            <a:spLocks noGrp="1"/>
          </p:cNvSpPr>
          <p:nvPr>
            <p:ph type="ftr" idx="11"/>
          </p:nvPr>
        </p:nvSpPr>
        <p:spPr>
          <a:xfrm>
            <a:off x="3983751" y="5930063"/>
            <a:ext cx="6530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356" name="Google Shape;356;p44"/>
          <p:cNvSpPr txBox="1">
            <a:spLocks noGrp="1"/>
          </p:cNvSpPr>
          <p:nvPr>
            <p:ph type="sldNum" idx="12"/>
          </p:nvPr>
        </p:nvSpPr>
        <p:spPr>
          <a:xfrm>
            <a:off x="8828425" y="6356237"/>
            <a:ext cx="2524800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L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L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L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L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L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L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L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L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lt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830420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5"/>
          <p:cNvSpPr txBox="1">
            <a:spLocks noGrp="1"/>
          </p:cNvSpPr>
          <p:nvPr>
            <p:ph type="title"/>
          </p:nvPr>
        </p:nvSpPr>
        <p:spPr>
          <a:xfrm>
            <a:off x="1334529" y="365125"/>
            <a:ext cx="10019200" cy="870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9" name="Google Shape;359;p4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74B77"/>
              </a:buClr>
              <a:buSzPts val="1400"/>
              <a:buChar char="●"/>
              <a:defRPr/>
            </a:lvl1pPr>
            <a:lvl2pPr marL="109728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64592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219456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74320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329184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0" name="Google Shape;360;p4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74B77"/>
              </a:buClr>
              <a:buSzPts val="1400"/>
              <a:buChar char="●"/>
              <a:defRPr/>
            </a:lvl1pPr>
            <a:lvl2pPr marL="1097280" lvl="1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2pPr>
            <a:lvl3pPr marL="1645920" lvl="2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■"/>
              <a:defRPr/>
            </a:lvl3pPr>
            <a:lvl4pPr marL="219456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●"/>
              <a:defRPr/>
            </a:lvl4pPr>
            <a:lvl5pPr marL="274320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3F3F3F"/>
              </a:buClr>
              <a:buSzPts val="1400"/>
              <a:buChar char="○"/>
              <a:defRPr/>
            </a:lvl5pPr>
            <a:lvl6pPr marL="329184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1" name="Google Shape;361;p45"/>
          <p:cNvSpPr txBox="1">
            <a:spLocks noGrp="1"/>
          </p:cNvSpPr>
          <p:nvPr>
            <p:ph type="dt" idx="10"/>
          </p:nvPr>
        </p:nvSpPr>
        <p:spPr>
          <a:xfrm>
            <a:off x="838200" y="6245137"/>
            <a:ext cx="27432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45"/>
          <p:cNvSpPr txBox="1">
            <a:spLocks noGrp="1"/>
          </p:cNvSpPr>
          <p:nvPr>
            <p:ph type="ftr" idx="11"/>
          </p:nvPr>
        </p:nvSpPr>
        <p:spPr>
          <a:xfrm>
            <a:off x="4038600" y="6245137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45"/>
          <p:cNvSpPr txBox="1">
            <a:spLocks noGrp="1"/>
          </p:cNvSpPr>
          <p:nvPr>
            <p:ph type="sldNum" idx="12"/>
          </p:nvPr>
        </p:nvSpPr>
        <p:spPr>
          <a:xfrm>
            <a:off x="11574161" y="6208066"/>
            <a:ext cx="4100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/>
            </a:lvl1pPr>
            <a:lvl2pPr marL="0" lvl="1" indent="0" algn="ctr" rtl="0">
              <a:spcBef>
                <a:spcPts val="0"/>
              </a:spcBef>
              <a:buNone/>
              <a:defRPr/>
            </a:lvl2pPr>
            <a:lvl3pPr marL="0" lvl="2" indent="0" algn="ctr" rtl="0">
              <a:spcBef>
                <a:spcPts val="0"/>
              </a:spcBef>
              <a:buNone/>
              <a:defRPr/>
            </a:lvl3pPr>
            <a:lvl4pPr marL="0" lvl="3" indent="0" algn="ctr" rtl="0">
              <a:spcBef>
                <a:spcPts val="0"/>
              </a:spcBef>
              <a:buNone/>
              <a:defRPr/>
            </a:lvl4pPr>
            <a:lvl5pPr marL="0" lvl="4" indent="0" algn="ctr" rtl="0">
              <a:spcBef>
                <a:spcPts val="0"/>
              </a:spcBef>
              <a:buNone/>
              <a:defRPr/>
            </a:lvl5pPr>
            <a:lvl6pPr marL="0" lvl="5" indent="0" algn="ctr" rtl="0">
              <a:spcBef>
                <a:spcPts val="0"/>
              </a:spcBef>
              <a:buNone/>
              <a:defRPr/>
            </a:lvl6pPr>
            <a:lvl7pPr marL="0" lvl="6" indent="0" algn="ctr" rtl="0">
              <a:spcBef>
                <a:spcPts val="0"/>
              </a:spcBef>
              <a:buNone/>
              <a:defRPr/>
            </a:lvl7pPr>
            <a:lvl8pPr marL="0" lvl="7" indent="0" algn="ctr" rtl="0">
              <a:spcBef>
                <a:spcPts val="0"/>
              </a:spcBef>
              <a:buNone/>
              <a:defRPr/>
            </a:lvl8pPr>
            <a:lvl9pPr marL="0" lvl="8" indent="0" algn="ct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24475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-Column Text - blue">
  <p:cSld name="2-Column Text - blue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6"/>
          <p:cNvSpPr txBox="1">
            <a:spLocks noGrp="1"/>
          </p:cNvSpPr>
          <p:nvPr>
            <p:ph type="body" idx="1"/>
          </p:nvPr>
        </p:nvSpPr>
        <p:spPr>
          <a:xfrm>
            <a:off x="575399" y="1683886"/>
            <a:ext cx="5268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74B77"/>
              </a:buClr>
              <a:buSzPts val="1400"/>
              <a:buFont typeface="Arial"/>
              <a:buChar char="•"/>
              <a:defRPr sz="1680" b="0" i="0">
                <a:latin typeface="Arial"/>
                <a:ea typeface="Arial"/>
                <a:cs typeface="Arial"/>
                <a:sym typeface="Arial"/>
              </a:defRPr>
            </a:lvl1pPr>
            <a:lvl2pPr marL="1097280" lvl="1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2pPr>
            <a:lvl3pPr marL="1645920" lvl="2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3pPr>
            <a:lvl4pPr marL="2194560" lvl="3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4pPr>
            <a:lvl5pPr marL="2743200" lvl="4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5pPr>
            <a:lvl6pPr marL="3291840" lvl="5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66" name="Google Shape;366;p46"/>
          <p:cNvSpPr txBox="1">
            <a:spLocks noGrp="1"/>
          </p:cNvSpPr>
          <p:nvPr>
            <p:ph type="body" idx="2"/>
          </p:nvPr>
        </p:nvSpPr>
        <p:spPr>
          <a:xfrm>
            <a:off x="6334973" y="1683886"/>
            <a:ext cx="5268400" cy="41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548640" lvl="0" indent="-38100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rgbClr val="674B77"/>
              </a:buClr>
              <a:buSzPts val="1400"/>
              <a:buFont typeface="Arial"/>
              <a:buChar char="•"/>
              <a:defRPr sz="1680" b="0" i="0">
                <a:latin typeface="Arial"/>
                <a:ea typeface="Arial"/>
                <a:cs typeface="Arial"/>
                <a:sym typeface="Arial"/>
              </a:defRPr>
            </a:lvl1pPr>
            <a:lvl2pPr marL="1097280" lvl="1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2pPr>
            <a:lvl3pPr marL="1645920" lvl="2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3pPr>
            <a:lvl4pPr marL="2194560" lvl="3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4pPr>
            <a:lvl5pPr marL="2743200" lvl="4" indent="-37338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rgbClr val="3F3F3F"/>
              </a:buClr>
              <a:buSzPts val="1300"/>
              <a:buFont typeface="Arial"/>
              <a:buChar char="•"/>
              <a:defRPr sz="1560" b="0" i="0">
                <a:latin typeface="Arial"/>
                <a:ea typeface="Arial"/>
                <a:cs typeface="Arial"/>
                <a:sym typeface="Arial"/>
              </a:defRPr>
            </a:lvl5pPr>
            <a:lvl6pPr marL="3291840" lvl="5" indent="-381000" algn="l" rtl="0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84048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438912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93776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pic>
        <p:nvPicPr>
          <p:cNvPr id="367" name="Google Shape;367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0741" y="5867158"/>
            <a:ext cx="423516" cy="529046"/>
          </a:xfrm>
          <a:prstGeom prst="rect">
            <a:avLst/>
          </a:prstGeom>
          <a:noFill/>
          <a:ln>
            <a:noFill/>
          </a:ln>
        </p:spPr>
      </p:pic>
      <p:sp>
        <p:nvSpPr>
          <p:cNvPr id="368" name="Google Shape;368;p46"/>
          <p:cNvSpPr txBox="1">
            <a:spLocks noGrp="1"/>
          </p:cNvSpPr>
          <p:nvPr>
            <p:ph type="ftr" idx="11"/>
          </p:nvPr>
        </p:nvSpPr>
        <p:spPr>
          <a:xfrm>
            <a:off x="4038600" y="6245137"/>
            <a:ext cx="41148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cap="none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9" name="Google Shape;369;p46"/>
          <p:cNvSpPr txBox="1">
            <a:spLocks noGrp="1"/>
          </p:cNvSpPr>
          <p:nvPr>
            <p:ph type="sldNum" idx="12"/>
          </p:nvPr>
        </p:nvSpPr>
        <p:spPr>
          <a:xfrm>
            <a:off x="11574161" y="6208066"/>
            <a:ext cx="410000" cy="365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1pPr>
            <a:lvl2pPr marL="0" lvl="1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2pPr>
            <a:lvl3pPr marL="0" lvl="2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3pPr>
            <a:lvl4pPr marL="0" lvl="3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4pPr>
            <a:lvl5pPr marL="0" lvl="4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5pPr>
            <a:lvl6pPr marL="0" lvl="5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6pPr>
            <a:lvl7pPr marL="0" lvl="6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7pPr>
            <a:lvl8pPr marL="0" lvl="7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8pPr>
            <a:lvl9pPr marL="0" lvl="8" indent="0" algn="ctr" rtl="0">
              <a:spcBef>
                <a:spcPts val="0"/>
              </a:spcBef>
              <a:buNone/>
              <a:defRPr>
                <a:solidFill>
                  <a:srgbClr val="000000"/>
                </a:solidFill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70" name="Google Shape;370;p46"/>
          <p:cNvSpPr txBox="1">
            <a:spLocks noGrp="1"/>
          </p:cNvSpPr>
          <p:nvPr>
            <p:ph type="title"/>
          </p:nvPr>
        </p:nvSpPr>
        <p:spPr>
          <a:xfrm>
            <a:off x="-109997" y="-80159"/>
            <a:ext cx="12413600" cy="1567440"/>
          </a:xfrm>
          <a:prstGeom prst="rect">
            <a:avLst/>
          </a:prstGeom>
          <a:solidFill>
            <a:srgbClr val="0054A4">
              <a:alpha val="84710"/>
            </a:srgbClr>
          </a:solidFill>
          <a:ln w="476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 Black"/>
              <a:buChar char="●"/>
              <a:defRPr sz="3480" b="0" i="0" u="non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94406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Section Header">
  <p:cSld name="7_Section Header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7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  <a:defRPr sz="276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•"/>
              <a:defRPr sz="22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sz="192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Work Sans Medium"/>
                <a:ea typeface="Work Sans Medium"/>
                <a:cs typeface="Work Sans Medium"/>
                <a:sym typeface="Work Sans Medium"/>
              </a:defRPr>
            </a:lvl9pPr>
          </a:lstStyle>
          <a:p>
            <a:endParaRPr/>
          </a:p>
        </p:txBody>
      </p:sp>
      <p:sp>
        <p:nvSpPr>
          <p:cNvPr id="373" name="Google Shape;373;p47"/>
          <p:cNvSpPr txBox="1">
            <a:spLocks noGrp="1"/>
          </p:cNvSpPr>
          <p:nvPr>
            <p:ph type="title"/>
          </p:nvPr>
        </p:nvSpPr>
        <p:spPr>
          <a:xfrm>
            <a:off x="-110001" y="-80160"/>
            <a:ext cx="12413600" cy="1567440"/>
          </a:xfrm>
          <a:prstGeom prst="rect">
            <a:avLst/>
          </a:prstGeom>
          <a:solidFill>
            <a:srgbClr val="0054A4">
              <a:alpha val="84710"/>
            </a:srgbClr>
          </a:solidFill>
          <a:ln w="476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137150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900"/>
              <a:buFont typeface="Arial Black"/>
              <a:buChar char="●"/>
              <a:defRPr sz="3480" b="0" i="0" u="none" cap="non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74" name="Google Shape;374;p4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200738" y="5867158"/>
            <a:ext cx="423516" cy="52904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21182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19 (P)">
  <p:cSld name="Content: Layout 19 (P)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>
            <a:spLocks noGrp="1"/>
          </p:cNvSpPr>
          <p:nvPr>
            <p:ph type="pic" idx="2"/>
          </p:nvPr>
        </p:nvSpPr>
        <p:spPr>
          <a:xfrm>
            <a:off x="736600" y="2006599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6"/>
          <p:cNvSpPr>
            <a:spLocks noGrp="1"/>
          </p:cNvSpPr>
          <p:nvPr>
            <p:ph type="pic" idx="3"/>
          </p:nvPr>
        </p:nvSpPr>
        <p:spPr>
          <a:xfrm>
            <a:off x="3440589" y="2006599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6"/>
          <p:cNvSpPr>
            <a:spLocks noGrp="1"/>
          </p:cNvSpPr>
          <p:nvPr>
            <p:ph type="pic" idx="4"/>
          </p:nvPr>
        </p:nvSpPr>
        <p:spPr>
          <a:xfrm>
            <a:off x="6144579" y="2006599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6"/>
          <p:cNvSpPr>
            <a:spLocks noGrp="1"/>
          </p:cNvSpPr>
          <p:nvPr>
            <p:ph type="pic" idx="5"/>
          </p:nvPr>
        </p:nvSpPr>
        <p:spPr>
          <a:xfrm>
            <a:off x="8848568" y="2006599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6" name="Google Shape;36;p6"/>
          <p:cNvSpPr>
            <a:spLocks noGrp="1"/>
          </p:cNvSpPr>
          <p:nvPr>
            <p:ph type="pic" idx="6"/>
          </p:nvPr>
        </p:nvSpPr>
        <p:spPr>
          <a:xfrm>
            <a:off x="736600" y="3706487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7" name="Google Shape;37;p6"/>
          <p:cNvSpPr>
            <a:spLocks noGrp="1"/>
          </p:cNvSpPr>
          <p:nvPr>
            <p:ph type="pic" idx="7"/>
          </p:nvPr>
        </p:nvSpPr>
        <p:spPr>
          <a:xfrm>
            <a:off x="3440589" y="3706487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>
            <a:spLocks noGrp="1"/>
          </p:cNvSpPr>
          <p:nvPr>
            <p:ph type="pic" idx="8"/>
          </p:nvPr>
        </p:nvSpPr>
        <p:spPr>
          <a:xfrm>
            <a:off x="6144579" y="3706487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9" name="Google Shape;39;p6"/>
          <p:cNvSpPr>
            <a:spLocks noGrp="1"/>
          </p:cNvSpPr>
          <p:nvPr>
            <p:ph type="pic" idx="9"/>
          </p:nvPr>
        </p:nvSpPr>
        <p:spPr>
          <a:xfrm>
            <a:off x="8848568" y="3706487"/>
            <a:ext cx="2606800" cy="161208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body" idx="1"/>
          </p:nvPr>
        </p:nvSpPr>
        <p:spPr>
          <a:xfrm>
            <a:off x="482600" y="1187147"/>
            <a:ext cx="8913200" cy="516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body" idx="13"/>
          </p:nvPr>
        </p:nvSpPr>
        <p:spPr>
          <a:xfrm>
            <a:off x="1367460" y="5559110"/>
            <a:ext cx="9457200" cy="67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Google Shape;42;p6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43" name="Google Shape;43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6906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: Layout 20 (P)">
  <p:cSld name="Content: Layout 20 (P)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7"/>
          <p:cNvSpPr>
            <a:spLocks noGrp="1"/>
          </p:cNvSpPr>
          <p:nvPr>
            <p:ph type="pic" idx="2"/>
          </p:nvPr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rial"/>
              <a:buNone/>
              <a:defRPr sz="144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1019331" y="1299434"/>
            <a:ext cx="3927600" cy="1014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10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  <a:defRPr sz="288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3"/>
          </p:nvPr>
        </p:nvSpPr>
        <p:spPr>
          <a:xfrm>
            <a:off x="1019331" y="2819400"/>
            <a:ext cx="3927600" cy="3051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150000"/>
              </a:lnSpc>
              <a:spcBef>
                <a:spcPts val="96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004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  <p15:guide id="3" orient="horz" pos="827">
          <p15:clr>
            <a:srgbClr val="FBAE40"/>
          </p15:clr>
        </p15:guide>
        <p15:guide id="4" orient="horz" pos="10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creen 3">
  <p:cSld name="Title Screen 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0" name="Google Shape;50;p8"/>
          <p:cNvCxnSpPr/>
          <p:nvPr/>
        </p:nvCxnSpPr>
        <p:spPr>
          <a:xfrm>
            <a:off x="5283905" y="6060226"/>
            <a:ext cx="1624000" cy="0"/>
          </a:xfrm>
          <a:prstGeom prst="straightConnector1">
            <a:avLst/>
          </a:prstGeom>
          <a:noFill/>
          <a:ln w="9525" cap="flat" cmpd="sng">
            <a:solidFill>
              <a:schemeClr val="accent5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495300" y="2082800"/>
            <a:ext cx="11163200" cy="1422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1231900" y="3657599"/>
            <a:ext cx="9728000" cy="1815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ctr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2400"/>
              <a:buFont typeface="Arial"/>
              <a:buNone/>
              <a:defRPr sz="2880" b="0" i="0" u="none" strike="noStrike" cap="none">
                <a:solidFill>
                  <a:schemeClr val="accent3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Google Shape;53;p8"/>
          <p:cNvSpPr txBox="1"/>
          <p:nvPr/>
        </p:nvSpPr>
        <p:spPr>
          <a:xfrm>
            <a:off x="10559623" y="348797"/>
            <a:ext cx="1148400" cy="266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SLIDE </a:t>
            </a:r>
            <a:fld id="{00000000-1234-1234-1234-123412341234}" type="slidenum">
              <a:rPr lang="en-US" sz="1200" b="1" i="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 sz="1200" b="1" i="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387" y="262322"/>
            <a:ext cx="1465640" cy="3297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287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creen 1">
  <p:cSld name="Title Screen 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1231900" y="6096000"/>
            <a:ext cx="2019200" cy="3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  <a:defRPr sz="132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1231900" y="1761492"/>
            <a:ext cx="10004000" cy="173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4000"/>
              <a:buFont typeface="Arial"/>
              <a:buNone/>
              <a:defRPr sz="4800" b="1" i="0" u="none" strike="noStrike" cap="non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body" idx="3"/>
          </p:nvPr>
        </p:nvSpPr>
        <p:spPr>
          <a:xfrm>
            <a:off x="1225855" y="3740728"/>
            <a:ext cx="91452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 sz="168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9"/>
          <p:cNvSpPr txBox="1"/>
          <p:nvPr/>
        </p:nvSpPr>
        <p:spPr>
          <a:xfrm>
            <a:off x="9381836" y="6096000"/>
            <a:ext cx="1854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rPr>
              <a:t>digitalus.org</a:t>
            </a:r>
            <a:endParaRPr sz="1680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0" name="Google Shape;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900" y="646545"/>
            <a:ext cx="2485667" cy="5592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94522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creen 2">
  <p:cSld name="Title Screen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" name="Google Shape;62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31900" y="646544"/>
            <a:ext cx="2485669" cy="559276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body" idx="1"/>
          </p:nvPr>
        </p:nvSpPr>
        <p:spPr>
          <a:xfrm>
            <a:off x="1231900" y="6096000"/>
            <a:ext cx="2019200" cy="33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  <a:defRPr sz="132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body" idx="2"/>
          </p:nvPr>
        </p:nvSpPr>
        <p:spPr>
          <a:xfrm>
            <a:off x="1231900" y="1761492"/>
            <a:ext cx="10004000" cy="1731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b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1"/>
              </a:buClr>
              <a:buSzPts val="4000"/>
              <a:buFont typeface="Arial"/>
              <a:buNone/>
              <a:defRPr sz="4800" b="1" i="0" u="none" strike="noStrike" cap="none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body" idx="3"/>
          </p:nvPr>
        </p:nvSpPr>
        <p:spPr>
          <a:xfrm>
            <a:off x="1225855" y="3740728"/>
            <a:ext cx="9145200" cy="13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25" tIns="22850" rIns="45725" bIns="22850" anchor="t" anchorCtr="0">
            <a:noAutofit/>
          </a:bodyPr>
          <a:lstStyle>
            <a:lvl1pPr marL="548640" marR="0" lvl="0" indent="-274320" algn="l" rtl="0">
              <a:lnSpc>
                <a:spcPct val="90000"/>
              </a:lnSpc>
              <a:spcBef>
                <a:spcPts val="96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rial"/>
              <a:buNone/>
              <a:defRPr sz="1680" b="0" i="0" u="none" strike="noStrike" cap="none">
                <a:solidFill>
                  <a:schemeClr val="accent3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097280" marR="0" lvl="1" indent="-41148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16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645920" marR="0" lvl="2" indent="-38862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194560" marR="0" lvl="3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43200" marR="0" lvl="4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291840" marR="0" lvl="5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840480" marR="0" lvl="6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4389120" marR="0" lvl="7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937760" marR="0" lvl="8" indent="-381000" algn="l" rtl="0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68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Google Shape;66;p10"/>
          <p:cNvSpPr txBox="1"/>
          <p:nvPr/>
        </p:nvSpPr>
        <p:spPr>
          <a:xfrm>
            <a:off x="9381836" y="6096000"/>
            <a:ext cx="1854400" cy="33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8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digitalus.org</a:t>
            </a:r>
            <a:endParaRPr sz="168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2047689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180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jp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8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120026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2" r:id="rId15"/>
    <p:sldLayoutId id="2147483673" r:id="rId16"/>
    <p:sldLayoutId id="2147483674" r:id="rId17"/>
    <p:sldLayoutId id="2147483675" r:id="rId18"/>
    <p:sldLayoutId id="2147483676" r:id="rId19"/>
    <p:sldLayoutId id="2147483677" r:id="rId20"/>
    <p:sldLayoutId id="2147483678" r:id="rId21"/>
    <p:sldLayoutId id="2147483679" r:id="rId22"/>
    <p:sldLayoutId id="2147483680" r:id="rId23"/>
    <p:sldLayoutId id="2147483681" r:id="rId24"/>
    <p:sldLayoutId id="2147483682" r:id="rId25"/>
    <p:sldLayoutId id="2147483683" r:id="rId26"/>
    <p:sldLayoutId id="2147483684" r:id="rId27"/>
    <p:sldLayoutId id="2147483685" r:id="rId28"/>
    <p:sldLayoutId id="2147483686" r:id="rId29"/>
    <p:sldLayoutId id="2147483687" r:id="rId30"/>
    <p:sldLayoutId id="2147483688" r:id="rId31"/>
    <p:sldLayoutId id="2147483689" r:id="rId32"/>
    <p:sldLayoutId id="2147483690" r:id="rId33"/>
    <p:sldLayoutId id="2147483691" r:id="rId34"/>
    <p:sldLayoutId id="2147483692" r:id="rId35"/>
    <p:sldLayoutId id="2147483693" r:id="rId36"/>
    <p:sldLayoutId id="2147483694" r:id="rId37"/>
    <p:sldLayoutId id="2147483695" r:id="rId38"/>
    <p:sldLayoutId id="2147483696" r:id="rId39"/>
    <p:sldLayoutId id="2147483697" r:id="rId40"/>
    <p:sldLayoutId id="2147483698" r:id="rId41"/>
    <p:sldLayoutId id="2147483699" r:id="rId42"/>
    <p:sldLayoutId id="2147483700" r:id="rId43"/>
    <p:sldLayoutId id="2147483701" r:id="rId44"/>
    <p:sldLayoutId id="2147483702" r:id="rId45"/>
    <p:sldLayoutId id="2147483703" r:id="rId4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68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F26B43"/>
          </p15:clr>
        </p15:guide>
        <p15:guide id="2" orient="horz" pos="1800">
          <p15:clr>
            <a:srgbClr val="F26B43"/>
          </p15:clr>
        </p15:guide>
        <p15:guide id="3" pos="348">
          <p15:clr>
            <a:srgbClr val="F26B43"/>
          </p15:clr>
        </p15:guide>
        <p15:guide id="4" orient="horz" pos="3227">
          <p15:clr>
            <a:srgbClr val="F26B43"/>
          </p15:clr>
        </p15:guide>
        <p15:guide id="5" orient="horz" pos="387">
          <p15:clr>
            <a:srgbClr val="F26B43"/>
          </p15:clr>
        </p15:guide>
        <p15:guide id="6" pos="5412">
          <p15:clr>
            <a:srgbClr val="F26B43"/>
          </p15:clr>
        </p15:guide>
        <p15:guide id="7" orient="horz" pos="253">
          <p15:clr>
            <a:srgbClr val="F26B43"/>
          </p15:clr>
        </p15:guide>
        <p15:guide id="8" pos="228">
          <p15:clr>
            <a:srgbClr val="F26B43"/>
          </p15:clr>
        </p15:guide>
        <p15:guide id="9" pos="5532">
          <p15:clr>
            <a:srgbClr val="F26B43"/>
          </p15:clr>
        </p15:guide>
        <p15:guide id="10" orient="horz" pos="334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hyperlink" Target="http://www.digitalus.org/downloa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8"/>
          <p:cNvSpPr txBox="1"/>
          <p:nvPr/>
        </p:nvSpPr>
        <p:spPr>
          <a:xfrm>
            <a:off x="7109010" y="5657670"/>
            <a:ext cx="3981600" cy="6847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0" name="Google Shape;380;p48"/>
          <p:cNvSpPr txBox="1">
            <a:spLocks noGrp="1"/>
          </p:cNvSpPr>
          <p:nvPr>
            <p:ph type="body" idx="1"/>
          </p:nvPr>
        </p:nvSpPr>
        <p:spPr>
          <a:xfrm>
            <a:off x="660060" y="1981500"/>
            <a:ext cx="3617280" cy="2479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54870" rIns="54870" bIns="5487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960"/>
              </a:spcBef>
              <a:buClr>
                <a:srgbClr val="262626"/>
              </a:buClr>
              <a:buSzPts val="1800"/>
            </a:pPr>
            <a:r>
              <a:rPr lang="en-US" sz="216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Digital US</a:t>
            </a:r>
            <a:r>
              <a:rPr lang="en-US" sz="2160" b="1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16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a national collective impact coalition to ensure that </a:t>
            </a:r>
            <a:r>
              <a:rPr lang="en-US" sz="2160" b="1">
                <a:solidFill>
                  <a:schemeClr val="accent3"/>
                </a:solidFill>
                <a:latin typeface="Montserrat"/>
                <a:ea typeface="Montserrat"/>
                <a:cs typeface="Montserrat"/>
                <a:sym typeface="Montserrat"/>
              </a:rPr>
              <a:t>all of US</a:t>
            </a:r>
            <a:r>
              <a:rPr lang="en-US" sz="216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 have technology skills and digital resilience to thrive in work and life.</a:t>
            </a:r>
            <a:endParaRPr sz="216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381" name="Google Shape;381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9191" y="66916"/>
            <a:ext cx="1825619" cy="1178118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8"/>
          <p:cNvSpPr txBox="1"/>
          <p:nvPr/>
        </p:nvSpPr>
        <p:spPr>
          <a:xfrm>
            <a:off x="8750640" y="6375390"/>
            <a:ext cx="6152760" cy="363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10" tIns="109710" rIns="109710" bIns="109710" anchor="t" anchorCtr="0">
            <a:noAutofit/>
          </a:bodyPr>
          <a:lstStyle/>
          <a:p>
            <a:pPr defTabSz="1097280">
              <a:buClr>
                <a:srgbClr val="000000"/>
              </a:buClr>
            </a:pPr>
            <a:r>
              <a:rPr lang="en-US" sz="2160" b="1" kern="0">
                <a:solidFill>
                  <a:srgbClr val="1079A1"/>
                </a:solidFill>
                <a:uFill>
                  <a:noFill/>
                </a:uFill>
                <a:latin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www.DigitalUS.org</a:t>
            </a:r>
            <a:endParaRPr sz="2160" b="1" kern="0">
              <a:solidFill>
                <a:srgbClr val="1079A1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3" name="Google Shape;383;p48"/>
          <p:cNvSpPr/>
          <p:nvPr/>
        </p:nvSpPr>
        <p:spPr>
          <a:xfrm>
            <a:off x="4881420" y="125160"/>
            <a:ext cx="6503760" cy="637488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4" name="Google Shape;384;p48"/>
          <p:cNvPicPr preferRelativeResize="0"/>
          <p:nvPr/>
        </p:nvPicPr>
        <p:blipFill rotWithShape="1">
          <a:blip r:embed="rId5">
            <a:alphaModFix/>
          </a:blip>
          <a:srcRect l="23652" t="24690" r="24751" b="16716"/>
          <a:stretch/>
        </p:blipFill>
        <p:spPr>
          <a:xfrm>
            <a:off x="5181602" y="1141501"/>
            <a:ext cx="5734708" cy="5554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8"/>
          <p:cNvPicPr preferRelativeResize="0"/>
          <p:nvPr/>
        </p:nvPicPr>
        <p:blipFill rotWithShape="1">
          <a:blip r:embed="rId5">
            <a:alphaModFix/>
          </a:blip>
          <a:srcRect l="3053" t="13487" b="75649"/>
          <a:stretch/>
        </p:blipFill>
        <p:spPr>
          <a:xfrm>
            <a:off x="2873551" y="125161"/>
            <a:ext cx="11107249" cy="1061636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8"/>
          <p:cNvSpPr/>
          <p:nvPr/>
        </p:nvSpPr>
        <p:spPr>
          <a:xfrm>
            <a:off x="5162220" y="4947450"/>
            <a:ext cx="545040" cy="36324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7" name="Google Shape;387;p48"/>
          <p:cNvSpPr/>
          <p:nvPr/>
        </p:nvSpPr>
        <p:spPr>
          <a:xfrm rot="1701654">
            <a:off x="5541939" y="5834640"/>
            <a:ext cx="1602868" cy="325382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88" name="Google Shape;388;p48"/>
          <p:cNvSpPr/>
          <p:nvPr/>
        </p:nvSpPr>
        <p:spPr>
          <a:xfrm rot="1683525">
            <a:off x="9219066" y="1921190"/>
            <a:ext cx="1766414" cy="34352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09710" tIns="109710" rIns="109710" bIns="109710" anchor="ctr" anchorCtr="0">
            <a:noAutofit/>
          </a:bodyPr>
          <a:lstStyle/>
          <a:p>
            <a:pPr defTabSz="1097280">
              <a:buClr>
                <a:srgbClr val="000000"/>
              </a:buClr>
            </a:pPr>
            <a:endParaRPr sz="1680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389" name="Google Shape;389;p4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01141" y="5947381"/>
            <a:ext cx="1825619" cy="8560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5" name="Google Shape;395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91760" y="104579"/>
            <a:ext cx="1553040" cy="384830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49"/>
          <p:cNvSpPr txBox="1">
            <a:spLocks noGrp="1"/>
          </p:cNvSpPr>
          <p:nvPr>
            <p:ph type="body" idx="1"/>
          </p:nvPr>
        </p:nvSpPr>
        <p:spPr>
          <a:xfrm>
            <a:off x="3542296" y="402686"/>
            <a:ext cx="10483920" cy="599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4870" tIns="27420" rIns="54870" bIns="27420" anchor="b" anchorCtr="0">
            <a:noAutofit/>
          </a:bodyPr>
          <a:lstStyle/>
          <a:p>
            <a:pPr marL="0" indent="0">
              <a:buClr>
                <a:schemeClr val="accent1"/>
              </a:buClr>
              <a:buSzPts val="2400"/>
              <a:buNone/>
            </a:pPr>
            <a:r>
              <a:rPr lang="en-US" sz="2880" b="1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Digital Navigator Services</a:t>
            </a:r>
            <a:endParaRPr sz="2880" b="1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97" name="Google Shape;397;p4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49651" y="1132680"/>
            <a:ext cx="4693349" cy="53740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Google Shape;398;p4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1760" y="1087155"/>
            <a:ext cx="5405849" cy="54650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4" name="Google Shape;40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0431" y="56850"/>
            <a:ext cx="10287632" cy="67442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T-40th">
  <a:themeElements>
    <a:clrScheme name="Digital US">
      <a:dk1>
        <a:srgbClr val="000000"/>
      </a:dk1>
      <a:lt1>
        <a:srgbClr val="FFFFFF"/>
      </a:lt1>
      <a:dk2>
        <a:srgbClr val="1079A1"/>
      </a:dk2>
      <a:lt2>
        <a:srgbClr val="FFFFFF"/>
      </a:lt2>
      <a:accent1>
        <a:srgbClr val="009FCA"/>
      </a:accent1>
      <a:accent2>
        <a:srgbClr val="BF191F"/>
      </a:accent2>
      <a:accent3>
        <a:srgbClr val="8EB251"/>
      </a:accent3>
      <a:accent4>
        <a:srgbClr val="44757C"/>
      </a:accent4>
      <a:accent5>
        <a:srgbClr val="2B2791"/>
      </a:accent5>
      <a:accent6>
        <a:srgbClr val="FF8F1C"/>
      </a:accent6>
      <a:hlink>
        <a:srgbClr val="8EB251"/>
      </a:hlink>
      <a:folHlink>
        <a:srgbClr val="8EB25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745</TotalTime>
  <Words>38</Words>
  <Application>Microsoft Office PowerPoint</Application>
  <PresentationFormat>Widescreen</PresentationFormat>
  <Paragraphs>5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3" baseType="lpstr">
      <vt:lpstr>Arial</vt:lpstr>
      <vt:lpstr>Arial Black</vt:lpstr>
      <vt:lpstr>Calibri</vt:lpstr>
      <vt:lpstr>Libre Franklin</vt:lpstr>
      <vt:lpstr>Montserrat</vt:lpstr>
      <vt:lpstr>Open Sans</vt:lpstr>
      <vt:lpstr>Poppins</vt:lpstr>
      <vt:lpstr>Roboto</vt:lpstr>
      <vt:lpstr>Work Sans Medium</vt:lpstr>
      <vt:lpstr>MT-40th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Lee, Devon</dc:creator>
  <cp:lastModifiedBy>Nunner, Katherine</cp:lastModifiedBy>
  <cp:revision>79</cp:revision>
  <dcterms:created xsi:type="dcterms:W3CDTF">2021-09-30T18:35:53Z</dcterms:created>
  <dcterms:modified xsi:type="dcterms:W3CDTF">2021-10-27T14:24:44Z</dcterms:modified>
</cp:coreProperties>
</file>